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5143500" cx="9144000"/>
  <p:notesSz cx="6858000" cy="9144000"/>
  <p:embeddedFontLst>
    <p:embeddedFont>
      <p:font typeface="Robo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Roboto-bold.fntdata"/><Relationship Id="rId14" Type="http://schemas.openxmlformats.org/officeDocument/2006/relationships/font" Target="fonts/Roboto-regular.fntdata"/><Relationship Id="rId17" Type="http://schemas.openxmlformats.org/officeDocument/2006/relationships/font" Target="fonts/Roboto-boldItalic.fntdata"/><Relationship Id="rId16" Type="http://schemas.openxmlformats.org/officeDocument/2006/relationships/font" Target="fonts/Roboto-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4" name="Shape 9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0" name="Shape 10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6" name="Shape 10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2" name="Shape 11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solidFill>
          <a:schemeClr val="dk1"/>
        </a:solidFill>
      </p:bgPr>
    </p:bg>
    <p:spTree>
      <p:nvGrpSpPr>
        <p:cNvPr id="9" name="Shape 9"/>
        <p:cNvGrpSpPr/>
        <p:nvPr/>
      </p:nvGrpSpPr>
      <p:grpSpPr>
        <a:xfrm>
          <a:off x="0" y="0"/>
          <a:ext cx="0" cy="0"/>
          <a:chOff x="0" y="0"/>
          <a:chExt cx="0" cy="0"/>
        </a:xfrm>
      </p:grpSpPr>
      <p:grpSp>
        <p:nvGrpSpPr>
          <p:cNvPr id="10" name="Shape 10"/>
          <p:cNvGrpSpPr/>
          <p:nvPr/>
        </p:nvGrpSpPr>
        <p:grpSpPr>
          <a:xfrm>
            <a:off x="6098378" y="4"/>
            <a:ext cx="3045625" cy="2030570"/>
            <a:chOff x="6098378" y="4"/>
            <a:chExt cx="3045625" cy="2030570"/>
          </a:xfrm>
        </p:grpSpPr>
        <p:sp>
          <p:nvSpPr>
            <p:cNvPr id="11" name="Shape 11"/>
            <p:cNvSpPr/>
            <p:nvPr/>
          </p:nvSpPr>
          <p:spPr>
            <a:xfrm>
              <a:off x="8128803" y="15"/>
              <a:ext cx="1015200" cy="1015200"/>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12" name="Shape 12"/>
            <p:cNvSpPr/>
            <p:nvPr/>
          </p:nvSpPr>
          <p:spPr>
            <a:xfrm flipH="1">
              <a:off x="7113463" y="4"/>
              <a:ext cx="1015200" cy="1015200"/>
            </a:xfrm>
            <a:prstGeom prst="rtTriangle">
              <a:avLst/>
            </a:prstGeom>
            <a:solidFill>
              <a:schemeClr val="accent2"/>
            </a:solidFill>
            <a:ln>
              <a:noFill/>
            </a:ln>
          </p:spPr>
          <p:txBody>
            <a:bodyPr anchorCtr="0" anchor="ctr" bIns="91425" lIns="91425" rIns="91425" tIns="91425">
              <a:noAutofit/>
            </a:bodyPr>
            <a:lstStyle/>
            <a:p>
              <a:pPr lvl="0">
                <a:spcBef>
                  <a:spcPts val="0"/>
                </a:spcBef>
                <a:buNone/>
              </a:pPr>
              <a:r>
                <a:t/>
              </a:r>
              <a:endParaRPr/>
            </a:p>
          </p:txBody>
        </p:sp>
        <p:sp>
          <p:nvSpPr>
            <p:cNvPr id="13" name="Shape 13"/>
            <p:cNvSpPr/>
            <p:nvPr/>
          </p:nvSpPr>
          <p:spPr>
            <a:xfrm flipH="1" rot="10800000">
              <a:off x="7113588" y="106"/>
              <a:ext cx="1015200" cy="1015200"/>
            </a:xfrm>
            <a:prstGeom prst="rtTriangle">
              <a:avLst/>
            </a:prstGeom>
            <a:solidFill>
              <a:schemeClr val="accent6"/>
            </a:solidFill>
            <a:ln>
              <a:noFill/>
            </a:ln>
          </p:spPr>
          <p:txBody>
            <a:bodyPr anchorCtr="0" anchor="ctr" bIns="91425" lIns="91425" rIns="91425" tIns="91425">
              <a:noAutofit/>
            </a:bodyPr>
            <a:lstStyle/>
            <a:p>
              <a:pPr lvl="0">
                <a:spcBef>
                  <a:spcPts val="0"/>
                </a:spcBef>
                <a:buNone/>
              </a:pPr>
              <a:r>
                <a:t/>
              </a:r>
              <a:endParaRPr/>
            </a:p>
          </p:txBody>
        </p:sp>
        <p:sp>
          <p:nvSpPr>
            <p:cNvPr id="14" name="Shape 14"/>
            <p:cNvSpPr/>
            <p:nvPr/>
          </p:nvSpPr>
          <p:spPr>
            <a:xfrm rot="10800000">
              <a:off x="6098378" y="96"/>
              <a:ext cx="1015200" cy="1015200"/>
            </a:xfrm>
            <a:prstGeom prst="rtTriangle">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15" name="Shape 15"/>
            <p:cNvSpPr/>
            <p:nvPr/>
          </p:nvSpPr>
          <p:spPr>
            <a:xfrm rot="10800000">
              <a:off x="8128789" y="1015375"/>
              <a:ext cx="1015200" cy="1015200"/>
            </a:xfrm>
            <a:prstGeom prst="rtTriangle">
              <a:avLst/>
            </a:prstGeom>
            <a:solidFill>
              <a:schemeClr val="accent6"/>
            </a:solidFill>
            <a:ln>
              <a:noFill/>
            </a:ln>
          </p:spPr>
          <p:txBody>
            <a:bodyPr anchorCtr="0" anchor="ctr" bIns="91425" lIns="91425" rIns="91425" tIns="91425">
              <a:noAutofit/>
            </a:bodyPr>
            <a:lstStyle/>
            <a:p>
              <a:pPr lvl="0">
                <a:spcBef>
                  <a:spcPts val="0"/>
                </a:spcBef>
                <a:buNone/>
              </a:pPr>
              <a:r>
                <a:t/>
              </a:r>
              <a:endParaRPr/>
            </a:p>
          </p:txBody>
        </p:sp>
      </p:grpSp>
      <p:sp>
        <p:nvSpPr>
          <p:cNvPr id="16" name="Shape 16"/>
          <p:cNvSpPr txBox="1"/>
          <p:nvPr>
            <p:ph type="ctrTitle"/>
          </p:nvPr>
        </p:nvSpPr>
        <p:spPr>
          <a:xfrm>
            <a:off x="598100" y="1775222"/>
            <a:ext cx="8222100" cy="838800"/>
          </a:xfrm>
          <a:prstGeom prst="rect">
            <a:avLst/>
          </a:prstGeom>
        </p:spPr>
        <p:txBody>
          <a:bodyPr anchorCtr="0" anchor="b" bIns="91425" lIns="91425" rIns="91425" tIns="91425"/>
          <a:lstStyle>
            <a:lvl1pPr lvl="0">
              <a:spcBef>
                <a:spcPts val="0"/>
              </a:spcBef>
              <a:buClr>
                <a:schemeClr val="lt1"/>
              </a:buClr>
              <a:buSzPct val="100000"/>
              <a:defRPr sz="4200">
                <a:solidFill>
                  <a:schemeClr val="lt1"/>
                </a:solidFill>
              </a:defRPr>
            </a:lvl1pPr>
            <a:lvl2pPr lvl="1">
              <a:spcBef>
                <a:spcPts val="0"/>
              </a:spcBef>
              <a:buClr>
                <a:schemeClr val="lt1"/>
              </a:buClr>
              <a:buSzPct val="100000"/>
              <a:defRPr sz="4200">
                <a:solidFill>
                  <a:schemeClr val="lt1"/>
                </a:solidFill>
              </a:defRPr>
            </a:lvl2pPr>
            <a:lvl3pPr lvl="2">
              <a:spcBef>
                <a:spcPts val="0"/>
              </a:spcBef>
              <a:buClr>
                <a:schemeClr val="lt1"/>
              </a:buClr>
              <a:buSzPct val="100000"/>
              <a:defRPr sz="4200">
                <a:solidFill>
                  <a:schemeClr val="lt1"/>
                </a:solidFill>
              </a:defRPr>
            </a:lvl3pPr>
            <a:lvl4pPr lvl="3">
              <a:spcBef>
                <a:spcPts val="0"/>
              </a:spcBef>
              <a:buClr>
                <a:schemeClr val="lt1"/>
              </a:buClr>
              <a:buSzPct val="100000"/>
              <a:defRPr sz="4200">
                <a:solidFill>
                  <a:schemeClr val="lt1"/>
                </a:solidFill>
              </a:defRPr>
            </a:lvl4pPr>
            <a:lvl5pPr lvl="4">
              <a:spcBef>
                <a:spcPts val="0"/>
              </a:spcBef>
              <a:buClr>
                <a:schemeClr val="lt1"/>
              </a:buClr>
              <a:buSzPct val="100000"/>
              <a:defRPr sz="4200">
                <a:solidFill>
                  <a:schemeClr val="lt1"/>
                </a:solidFill>
              </a:defRPr>
            </a:lvl5pPr>
            <a:lvl6pPr lvl="5">
              <a:spcBef>
                <a:spcPts val="0"/>
              </a:spcBef>
              <a:buClr>
                <a:schemeClr val="lt1"/>
              </a:buClr>
              <a:buSzPct val="100000"/>
              <a:defRPr sz="4200">
                <a:solidFill>
                  <a:schemeClr val="lt1"/>
                </a:solidFill>
              </a:defRPr>
            </a:lvl6pPr>
            <a:lvl7pPr lvl="6">
              <a:spcBef>
                <a:spcPts val="0"/>
              </a:spcBef>
              <a:buClr>
                <a:schemeClr val="lt1"/>
              </a:buClr>
              <a:buSzPct val="100000"/>
              <a:defRPr sz="4200">
                <a:solidFill>
                  <a:schemeClr val="lt1"/>
                </a:solidFill>
              </a:defRPr>
            </a:lvl7pPr>
            <a:lvl8pPr lvl="7">
              <a:spcBef>
                <a:spcPts val="0"/>
              </a:spcBef>
              <a:buClr>
                <a:schemeClr val="lt1"/>
              </a:buClr>
              <a:buSzPct val="100000"/>
              <a:defRPr sz="4200">
                <a:solidFill>
                  <a:schemeClr val="lt1"/>
                </a:solidFill>
              </a:defRPr>
            </a:lvl8pPr>
            <a:lvl9pPr lvl="8">
              <a:spcBef>
                <a:spcPts val="0"/>
              </a:spcBef>
              <a:buClr>
                <a:schemeClr val="lt1"/>
              </a:buClr>
              <a:buSzPct val="100000"/>
              <a:defRPr sz="4200">
                <a:solidFill>
                  <a:schemeClr val="lt1"/>
                </a:solidFill>
              </a:defRPr>
            </a:lvl9pPr>
          </a:lstStyle>
          <a:p/>
        </p:txBody>
      </p:sp>
      <p:sp>
        <p:nvSpPr>
          <p:cNvPr id="17" name="Shape 17"/>
          <p:cNvSpPr txBox="1"/>
          <p:nvPr>
            <p:ph idx="1" type="subTitle"/>
          </p:nvPr>
        </p:nvSpPr>
        <p:spPr>
          <a:xfrm>
            <a:off x="598088" y="2715912"/>
            <a:ext cx="8222100" cy="432900"/>
          </a:xfrm>
          <a:prstGeom prst="rect">
            <a:avLst/>
          </a:prstGeom>
        </p:spPr>
        <p:txBody>
          <a:bodyPr anchorCtr="0" anchor="t" bIns="91425" lIns="91425" rIns="91425" tIns="91425"/>
          <a:lstStyle>
            <a:lvl1pPr lvl="0">
              <a:lnSpc>
                <a:spcPct val="100000"/>
              </a:lnSpc>
              <a:spcBef>
                <a:spcPts val="0"/>
              </a:spcBef>
              <a:spcAft>
                <a:spcPts val="0"/>
              </a:spcAft>
              <a:buClr>
                <a:schemeClr val="lt1"/>
              </a:buClr>
              <a:buSzPct val="100000"/>
              <a:buNone/>
              <a:defRPr sz="2100">
                <a:solidFill>
                  <a:schemeClr val="lt1"/>
                </a:solidFill>
              </a:defRPr>
            </a:lvl1pPr>
            <a:lvl2pPr lvl="1">
              <a:lnSpc>
                <a:spcPct val="100000"/>
              </a:lnSpc>
              <a:spcBef>
                <a:spcPts val="0"/>
              </a:spcBef>
              <a:spcAft>
                <a:spcPts val="0"/>
              </a:spcAft>
              <a:buClr>
                <a:schemeClr val="lt1"/>
              </a:buClr>
              <a:buSzPct val="100000"/>
              <a:buNone/>
              <a:defRPr sz="2100">
                <a:solidFill>
                  <a:schemeClr val="lt1"/>
                </a:solidFill>
              </a:defRPr>
            </a:lvl2pPr>
            <a:lvl3pPr lvl="2">
              <a:lnSpc>
                <a:spcPct val="100000"/>
              </a:lnSpc>
              <a:spcBef>
                <a:spcPts val="0"/>
              </a:spcBef>
              <a:spcAft>
                <a:spcPts val="0"/>
              </a:spcAft>
              <a:buClr>
                <a:schemeClr val="lt1"/>
              </a:buClr>
              <a:buSzPct val="100000"/>
              <a:buNone/>
              <a:defRPr sz="2100">
                <a:solidFill>
                  <a:schemeClr val="lt1"/>
                </a:solidFill>
              </a:defRPr>
            </a:lvl3pPr>
            <a:lvl4pPr lvl="3">
              <a:lnSpc>
                <a:spcPct val="100000"/>
              </a:lnSpc>
              <a:spcBef>
                <a:spcPts val="0"/>
              </a:spcBef>
              <a:spcAft>
                <a:spcPts val="0"/>
              </a:spcAft>
              <a:buClr>
                <a:schemeClr val="lt1"/>
              </a:buClr>
              <a:buSzPct val="100000"/>
              <a:buNone/>
              <a:defRPr sz="2100">
                <a:solidFill>
                  <a:schemeClr val="lt1"/>
                </a:solidFill>
              </a:defRPr>
            </a:lvl4pPr>
            <a:lvl5pPr lvl="4">
              <a:lnSpc>
                <a:spcPct val="100000"/>
              </a:lnSpc>
              <a:spcBef>
                <a:spcPts val="0"/>
              </a:spcBef>
              <a:spcAft>
                <a:spcPts val="0"/>
              </a:spcAft>
              <a:buClr>
                <a:schemeClr val="lt1"/>
              </a:buClr>
              <a:buSzPct val="100000"/>
              <a:buNone/>
              <a:defRPr sz="2100">
                <a:solidFill>
                  <a:schemeClr val="lt1"/>
                </a:solidFill>
              </a:defRPr>
            </a:lvl5pPr>
            <a:lvl6pPr lvl="5">
              <a:lnSpc>
                <a:spcPct val="100000"/>
              </a:lnSpc>
              <a:spcBef>
                <a:spcPts val="0"/>
              </a:spcBef>
              <a:spcAft>
                <a:spcPts val="0"/>
              </a:spcAft>
              <a:buClr>
                <a:schemeClr val="lt1"/>
              </a:buClr>
              <a:buSzPct val="100000"/>
              <a:buNone/>
              <a:defRPr sz="2100">
                <a:solidFill>
                  <a:schemeClr val="lt1"/>
                </a:solidFill>
              </a:defRPr>
            </a:lvl6pPr>
            <a:lvl7pPr lvl="6">
              <a:lnSpc>
                <a:spcPct val="100000"/>
              </a:lnSpc>
              <a:spcBef>
                <a:spcPts val="0"/>
              </a:spcBef>
              <a:spcAft>
                <a:spcPts val="0"/>
              </a:spcAft>
              <a:buClr>
                <a:schemeClr val="lt1"/>
              </a:buClr>
              <a:buSzPct val="100000"/>
              <a:buNone/>
              <a:defRPr sz="2100">
                <a:solidFill>
                  <a:schemeClr val="lt1"/>
                </a:solidFill>
              </a:defRPr>
            </a:lvl7pPr>
            <a:lvl8pPr lvl="7">
              <a:lnSpc>
                <a:spcPct val="100000"/>
              </a:lnSpc>
              <a:spcBef>
                <a:spcPts val="0"/>
              </a:spcBef>
              <a:spcAft>
                <a:spcPts val="0"/>
              </a:spcAft>
              <a:buClr>
                <a:schemeClr val="lt1"/>
              </a:buClr>
              <a:buSzPct val="100000"/>
              <a:buNone/>
              <a:defRPr sz="2100">
                <a:solidFill>
                  <a:schemeClr val="lt1"/>
                </a:solidFill>
              </a:defRPr>
            </a:lvl8pPr>
            <a:lvl9pPr lvl="8">
              <a:lnSpc>
                <a:spcPct val="100000"/>
              </a:lnSpc>
              <a:spcBef>
                <a:spcPts val="0"/>
              </a:spcBef>
              <a:spcAft>
                <a:spcPts val="0"/>
              </a:spcAft>
              <a:buClr>
                <a:schemeClr val="lt1"/>
              </a:buClr>
              <a:buSzPct val="100000"/>
              <a:buNone/>
              <a:defRPr sz="2100">
                <a:solidFill>
                  <a:schemeClr val="lt1"/>
                </a:solidFill>
              </a:defRPr>
            </a:lvl9pPr>
          </a:lstStyle>
          <a:p/>
        </p:txBody>
      </p:sp>
      <p:sp>
        <p:nvSpPr>
          <p:cNvPr id="18" name="Shape 18"/>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pl"/>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bg>
      <p:bgPr>
        <a:solidFill>
          <a:schemeClr val="dk1"/>
        </a:solidFill>
      </p:bgPr>
    </p:bg>
    <p:spTree>
      <p:nvGrpSpPr>
        <p:cNvPr id="69" name="Shape 69"/>
        <p:cNvGrpSpPr/>
        <p:nvPr/>
      </p:nvGrpSpPr>
      <p:grpSpPr>
        <a:xfrm>
          <a:off x="0" y="0"/>
          <a:ext cx="0" cy="0"/>
          <a:chOff x="0" y="0"/>
          <a:chExt cx="0" cy="0"/>
        </a:xfrm>
      </p:grpSpPr>
      <p:grpSp>
        <p:nvGrpSpPr>
          <p:cNvPr id="70" name="Shape 70"/>
          <p:cNvGrpSpPr/>
          <p:nvPr/>
        </p:nvGrpSpPr>
        <p:grpSpPr>
          <a:xfrm>
            <a:off x="6098378" y="4"/>
            <a:ext cx="3045625" cy="2030570"/>
            <a:chOff x="6098378" y="4"/>
            <a:chExt cx="3045625" cy="2030570"/>
          </a:xfrm>
        </p:grpSpPr>
        <p:sp>
          <p:nvSpPr>
            <p:cNvPr id="71" name="Shape 71"/>
            <p:cNvSpPr/>
            <p:nvPr/>
          </p:nvSpPr>
          <p:spPr>
            <a:xfrm>
              <a:off x="8128803" y="15"/>
              <a:ext cx="1015200" cy="1015200"/>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72" name="Shape 72"/>
            <p:cNvSpPr/>
            <p:nvPr/>
          </p:nvSpPr>
          <p:spPr>
            <a:xfrm flipH="1">
              <a:off x="7113463" y="4"/>
              <a:ext cx="1015200" cy="1015200"/>
            </a:xfrm>
            <a:prstGeom prst="rtTriangle">
              <a:avLst/>
            </a:prstGeom>
            <a:solidFill>
              <a:schemeClr val="accent2"/>
            </a:solidFill>
            <a:ln>
              <a:noFill/>
            </a:ln>
          </p:spPr>
          <p:txBody>
            <a:bodyPr anchorCtr="0" anchor="ctr" bIns="91425" lIns="91425" rIns="91425" tIns="91425">
              <a:noAutofit/>
            </a:bodyPr>
            <a:lstStyle/>
            <a:p>
              <a:pPr lvl="0">
                <a:spcBef>
                  <a:spcPts val="0"/>
                </a:spcBef>
                <a:buNone/>
              </a:pPr>
              <a:r>
                <a:t/>
              </a:r>
              <a:endParaRPr/>
            </a:p>
          </p:txBody>
        </p:sp>
        <p:sp>
          <p:nvSpPr>
            <p:cNvPr id="73" name="Shape 73"/>
            <p:cNvSpPr/>
            <p:nvPr/>
          </p:nvSpPr>
          <p:spPr>
            <a:xfrm flipH="1" rot="10800000">
              <a:off x="7113588" y="106"/>
              <a:ext cx="1015200" cy="1015200"/>
            </a:xfrm>
            <a:prstGeom prst="rtTriangle">
              <a:avLst/>
            </a:prstGeom>
            <a:solidFill>
              <a:schemeClr val="accent6"/>
            </a:solidFill>
            <a:ln>
              <a:noFill/>
            </a:ln>
          </p:spPr>
          <p:txBody>
            <a:bodyPr anchorCtr="0" anchor="ctr" bIns="91425" lIns="91425" rIns="91425" tIns="91425">
              <a:noAutofit/>
            </a:bodyPr>
            <a:lstStyle/>
            <a:p>
              <a:pPr lvl="0">
                <a:spcBef>
                  <a:spcPts val="0"/>
                </a:spcBef>
                <a:buNone/>
              </a:pPr>
              <a:r>
                <a:t/>
              </a:r>
              <a:endParaRPr/>
            </a:p>
          </p:txBody>
        </p:sp>
        <p:sp>
          <p:nvSpPr>
            <p:cNvPr id="74" name="Shape 74"/>
            <p:cNvSpPr/>
            <p:nvPr/>
          </p:nvSpPr>
          <p:spPr>
            <a:xfrm rot="10800000">
              <a:off x="6098378" y="96"/>
              <a:ext cx="1015200" cy="1015200"/>
            </a:xfrm>
            <a:prstGeom prst="rtTriangle">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75" name="Shape 75"/>
            <p:cNvSpPr/>
            <p:nvPr/>
          </p:nvSpPr>
          <p:spPr>
            <a:xfrm rot="10800000">
              <a:off x="8128789" y="1015375"/>
              <a:ext cx="1015200" cy="1015200"/>
            </a:xfrm>
            <a:prstGeom prst="rtTriangle">
              <a:avLst/>
            </a:prstGeom>
            <a:solidFill>
              <a:schemeClr val="accent6"/>
            </a:solidFill>
            <a:ln>
              <a:noFill/>
            </a:ln>
          </p:spPr>
          <p:txBody>
            <a:bodyPr anchorCtr="0" anchor="ctr" bIns="91425" lIns="91425" rIns="91425" tIns="91425">
              <a:noAutofit/>
            </a:bodyPr>
            <a:lstStyle/>
            <a:p>
              <a:pPr lvl="0">
                <a:spcBef>
                  <a:spcPts val="0"/>
                </a:spcBef>
                <a:buNone/>
              </a:pPr>
              <a:r>
                <a:t/>
              </a:r>
              <a:endParaRPr/>
            </a:p>
          </p:txBody>
        </p:sp>
      </p:grpSp>
      <p:sp>
        <p:nvSpPr>
          <p:cNvPr id="76" name="Shape 76"/>
          <p:cNvSpPr txBox="1"/>
          <p:nvPr>
            <p:ph type="title"/>
          </p:nvPr>
        </p:nvSpPr>
        <p:spPr>
          <a:xfrm>
            <a:off x="311700" y="1256050"/>
            <a:ext cx="8520600" cy="2030700"/>
          </a:xfrm>
          <a:prstGeom prst="rect">
            <a:avLst/>
          </a:prstGeom>
        </p:spPr>
        <p:txBody>
          <a:bodyPr anchorCtr="0" anchor="b" bIns="91425" lIns="91425" rIns="91425" tIns="91425"/>
          <a:lstStyle>
            <a:lvl1pPr lvl="0" algn="ctr">
              <a:spcBef>
                <a:spcPts val="0"/>
              </a:spcBef>
              <a:buClr>
                <a:schemeClr val="lt1"/>
              </a:buClr>
              <a:buSzPct val="100000"/>
              <a:defRPr sz="12000">
                <a:solidFill>
                  <a:schemeClr val="lt1"/>
                </a:solidFill>
              </a:defRPr>
            </a:lvl1pPr>
            <a:lvl2pPr lvl="1" algn="ctr">
              <a:spcBef>
                <a:spcPts val="0"/>
              </a:spcBef>
              <a:buClr>
                <a:schemeClr val="lt1"/>
              </a:buClr>
              <a:buSzPct val="100000"/>
              <a:defRPr sz="12000">
                <a:solidFill>
                  <a:schemeClr val="lt1"/>
                </a:solidFill>
              </a:defRPr>
            </a:lvl2pPr>
            <a:lvl3pPr lvl="2" algn="ctr">
              <a:spcBef>
                <a:spcPts val="0"/>
              </a:spcBef>
              <a:buClr>
                <a:schemeClr val="lt1"/>
              </a:buClr>
              <a:buSzPct val="100000"/>
              <a:defRPr sz="12000">
                <a:solidFill>
                  <a:schemeClr val="lt1"/>
                </a:solidFill>
              </a:defRPr>
            </a:lvl3pPr>
            <a:lvl4pPr lvl="3" algn="ctr">
              <a:spcBef>
                <a:spcPts val="0"/>
              </a:spcBef>
              <a:buClr>
                <a:schemeClr val="lt1"/>
              </a:buClr>
              <a:buSzPct val="100000"/>
              <a:defRPr sz="12000">
                <a:solidFill>
                  <a:schemeClr val="lt1"/>
                </a:solidFill>
              </a:defRPr>
            </a:lvl4pPr>
            <a:lvl5pPr lvl="4" algn="ctr">
              <a:spcBef>
                <a:spcPts val="0"/>
              </a:spcBef>
              <a:buClr>
                <a:schemeClr val="lt1"/>
              </a:buClr>
              <a:buSzPct val="100000"/>
              <a:defRPr sz="12000">
                <a:solidFill>
                  <a:schemeClr val="lt1"/>
                </a:solidFill>
              </a:defRPr>
            </a:lvl5pPr>
            <a:lvl6pPr lvl="5" algn="ctr">
              <a:spcBef>
                <a:spcPts val="0"/>
              </a:spcBef>
              <a:buClr>
                <a:schemeClr val="lt1"/>
              </a:buClr>
              <a:buSzPct val="100000"/>
              <a:defRPr sz="12000">
                <a:solidFill>
                  <a:schemeClr val="lt1"/>
                </a:solidFill>
              </a:defRPr>
            </a:lvl6pPr>
            <a:lvl7pPr lvl="6" algn="ctr">
              <a:spcBef>
                <a:spcPts val="0"/>
              </a:spcBef>
              <a:buClr>
                <a:schemeClr val="lt1"/>
              </a:buClr>
              <a:buSzPct val="100000"/>
              <a:defRPr sz="12000">
                <a:solidFill>
                  <a:schemeClr val="lt1"/>
                </a:solidFill>
              </a:defRPr>
            </a:lvl7pPr>
            <a:lvl8pPr lvl="7" algn="ctr">
              <a:spcBef>
                <a:spcPts val="0"/>
              </a:spcBef>
              <a:buClr>
                <a:schemeClr val="lt1"/>
              </a:buClr>
              <a:buSzPct val="100000"/>
              <a:defRPr sz="12000">
                <a:solidFill>
                  <a:schemeClr val="lt1"/>
                </a:solidFill>
              </a:defRPr>
            </a:lvl8pPr>
            <a:lvl9pPr lvl="8" algn="ctr">
              <a:spcBef>
                <a:spcPts val="0"/>
              </a:spcBef>
              <a:buClr>
                <a:schemeClr val="lt1"/>
              </a:buClr>
              <a:buSzPct val="100000"/>
              <a:defRPr sz="12000">
                <a:solidFill>
                  <a:schemeClr val="lt1"/>
                </a:solidFill>
              </a:defRPr>
            </a:lvl9pPr>
          </a:lstStyle>
          <a:p/>
        </p:txBody>
      </p:sp>
      <p:sp>
        <p:nvSpPr>
          <p:cNvPr id="77" name="Shape 77"/>
          <p:cNvSpPr txBox="1"/>
          <p:nvPr>
            <p:ph idx="1" type="body"/>
          </p:nvPr>
        </p:nvSpPr>
        <p:spPr>
          <a:xfrm>
            <a:off x="311700" y="3369225"/>
            <a:ext cx="8520600" cy="1281900"/>
          </a:xfrm>
          <a:prstGeom prst="rect">
            <a:avLst/>
          </a:prstGeom>
        </p:spPr>
        <p:txBody>
          <a:bodyPr anchorCtr="0" anchor="t" bIns="91425" lIns="91425" rIns="91425" tIns="91425"/>
          <a:lstStyle>
            <a:lvl1pPr lvl="0" algn="ctr">
              <a:spcBef>
                <a:spcPts val="0"/>
              </a:spcBef>
              <a:buClr>
                <a:schemeClr val="lt1"/>
              </a:buClr>
              <a:defRPr>
                <a:solidFill>
                  <a:schemeClr val="lt1"/>
                </a:solidFill>
              </a:defRPr>
            </a:lvl1pPr>
            <a:lvl2pPr lvl="1" algn="ctr">
              <a:spcBef>
                <a:spcPts val="0"/>
              </a:spcBef>
              <a:buClr>
                <a:schemeClr val="lt1"/>
              </a:buClr>
              <a:defRPr>
                <a:solidFill>
                  <a:schemeClr val="lt1"/>
                </a:solidFill>
              </a:defRPr>
            </a:lvl2pPr>
            <a:lvl3pPr lvl="2" algn="ctr">
              <a:spcBef>
                <a:spcPts val="0"/>
              </a:spcBef>
              <a:buClr>
                <a:schemeClr val="lt1"/>
              </a:buClr>
              <a:defRPr>
                <a:solidFill>
                  <a:schemeClr val="lt1"/>
                </a:solidFill>
              </a:defRPr>
            </a:lvl3pPr>
            <a:lvl4pPr lvl="3" algn="ctr">
              <a:spcBef>
                <a:spcPts val="0"/>
              </a:spcBef>
              <a:buClr>
                <a:schemeClr val="lt1"/>
              </a:buClr>
              <a:defRPr>
                <a:solidFill>
                  <a:schemeClr val="lt1"/>
                </a:solidFill>
              </a:defRPr>
            </a:lvl4pPr>
            <a:lvl5pPr lvl="4" algn="ctr">
              <a:spcBef>
                <a:spcPts val="0"/>
              </a:spcBef>
              <a:buClr>
                <a:schemeClr val="lt1"/>
              </a:buClr>
              <a:defRPr>
                <a:solidFill>
                  <a:schemeClr val="lt1"/>
                </a:solidFill>
              </a:defRPr>
            </a:lvl5pPr>
            <a:lvl6pPr lvl="5" algn="ctr">
              <a:spcBef>
                <a:spcPts val="0"/>
              </a:spcBef>
              <a:buClr>
                <a:schemeClr val="lt1"/>
              </a:buClr>
              <a:defRPr>
                <a:solidFill>
                  <a:schemeClr val="lt1"/>
                </a:solidFill>
              </a:defRPr>
            </a:lvl6pPr>
            <a:lvl7pPr lvl="6" algn="ctr">
              <a:spcBef>
                <a:spcPts val="0"/>
              </a:spcBef>
              <a:buClr>
                <a:schemeClr val="lt1"/>
              </a:buClr>
              <a:defRPr>
                <a:solidFill>
                  <a:schemeClr val="lt1"/>
                </a:solidFill>
              </a:defRPr>
            </a:lvl7pPr>
            <a:lvl8pPr lvl="7" algn="ctr">
              <a:spcBef>
                <a:spcPts val="0"/>
              </a:spcBef>
              <a:buClr>
                <a:schemeClr val="lt1"/>
              </a:buClr>
              <a:defRPr>
                <a:solidFill>
                  <a:schemeClr val="lt1"/>
                </a:solidFill>
              </a:defRPr>
            </a:lvl8pPr>
            <a:lvl9pPr lvl="8" algn="ctr">
              <a:spcBef>
                <a:spcPts val="0"/>
              </a:spcBef>
              <a:buClr>
                <a:schemeClr val="lt1"/>
              </a:buClr>
              <a:defRPr>
                <a:solidFill>
                  <a:schemeClr val="lt1"/>
                </a:solidFill>
              </a:defRPr>
            </a:lvl9pPr>
          </a:lstStyle>
          <a:p/>
        </p:txBody>
      </p:sp>
      <p:sp>
        <p:nvSpPr>
          <p:cNvPr id="78" name="Shape 78"/>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pl"/>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79" name="Shape 79"/>
        <p:cNvGrpSpPr/>
        <p:nvPr/>
      </p:nvGrpSpPr>
      <p:grpSpPr>
        <a:xfrm>
          <a:off x="0" y="0"/>
          <a:ext cx="0" cy="0"/>
          <a:chOff x="0" y="0"/>
          <a:chExt cx="0" cy="0"/>
        </a:xfrm>
      </p:grpSpPr>
      <p:sp>
        <p:nvSpPr>
          <p:cNvPr id="80" name="Shape 80"/>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pl">
                <a:solidFill>
                  <a:schemeClr val="dk2"/>
                </a:solidFil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dk1"/>
        </a:solidFill>
      </p:bgPr>
    </p:bg>
    <p:spTree>
      <p:nvGrpSpPr>
        <p:cNvPr id="19" name="Shape 19"/>
        <p:cNvGrpSpPr/>
        <p:nvPr/>
      </p:nvGrpSpPr>
      <p:grpSpPr>
        <a:xfrm>
          <a:off x="0" y="0"/>
          <a:ext cx="0" cy="0"/>
          <a:chOff x="0" y="0"/>
          <a:chExt cx="0" cy="0"/>
        </a:xfrm>
      </p:grpSpPr>
      <p:grpSp>
        <p:nvGrpSpPr>
          <p:cNvPr id="20" name="Shape 20"/>
          <p:cNvGrpSpPr/>
          <p:nvPr/>
        </p:nvGrpSpPr>
        <p:grpSpPr>
          <a:xfrm>
            <a:off x="6098378" y="4"/>
            <a:ext cx="3045625" cy="2030570"/>
            <a:chOff x="6098378" y="4"/>
            <a:chExt cx="3045625" cy="2030570"/>
          </a:xfrm>
        </p:grpSpPr>
        <p:sp>
          <p:nvSpPr>
            <p:cNvPr id="21" name="Shape 21"/>
            <p:cNvSpPr/>
            <p:nvPr/>
          </p:nvSpPr>
          <p:spPr>
            <a:xfrm>
              <a:off x="8128803" y="15"/>
              <a:ext cx="1015200" cy="1015200"/>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22" name="Shape 22"/>
            <p:cNvSpPr/>
            <p:nvPr/>
          </p:nvSpPr>
          <p:spPr>
            <a:xfrm flipH="1">
              <a:off x="7113463" y="4"/>
              <a:ext cx="1015200" cy="1015200"/>
            </a:xfrm>
            <a:prstGeom prst="rtTriangle">
              <a:avLst/>
            </a:prstGeom>
            <a:solidFill>
              <a:schemeClr val="accent2"/>
            </a:solidFill>
            <a:ln>
              <a:noFill/>
            </a:ln>
          </p:spPr>
          <p:txBody>
            <a:bodyPr anchorCtr="0" anchor="ctr" bIns="91425" lIns="91425" rIns="91425" tIns="91425">
              <a:noAutofit/>
            </a:bodyPr>
            <a:lstStyle/>
            <a:p>
              <a:pPr lvl="0">
                <a:spcBef>
                  <a:spcPts val="0"/>
                </a:spcBef>
                <a:buNone/>
              </a:pPr>
              <a:r>
                <a:t/>
              </a:r>
              <a:endParaRPr/>
            </a:p>
          </p:txBody>
        </p:sp>
        <p:sp>
          <p:nvSpPr>
            <p:cNvPr id="23" name="Shape 23"/>
            <p:cNvSpPr/>
            <p:nvPr/>
          </p:nvSpPr>
          <p:spPr>
            <a:xfrm flipH="1" rot="10800000">
              <a:off x="7113588" y="106"/>
              <a:ext cx="1015200" cy="1015200"/>
            </a:xfrm>
            <a:prstGeom prst="rtTriangle">
              <a:avLst/>
            </a:prstGeom>
            <a:solidFill>
              <a:schemeClr val="accent6"/>
            </a:solidFill>
            <a:ln>
              <a:noFill/>
            </a:ln>
          </p:spPr>
          <p:txBody>
            <a:bodyPr anchorCtr="0" anchor="ctr" bIns="91425" lIns="91425" rIns="91425" tIns="91425">
              <a:noAutofit/>
            </a:bodyPr>
            <a:lstStyle/>
            <a:p>
              <a:pPr lvl="0">
                <a:spcBef>
                  <a:spcPts val="0"/>
                </a:spcBef>
                <a:buNone/>
              </a:pPr>
              <a:r>
                <a:t/>
              </a:r>
              <a:endParaRPr/>
            </a:p>
          </p:txBody>
        </p:sp>
        <p:sp>
          <p:nvSpPr>
            <p:cNvPr id="24" name="Shape 24"/>
            <p:cNvSpPr/>
            <p:nvPr/>
          </p:nvSpPr>
          <p:spPr>
            <a:xfrm rot="10800000">
              <a:off x="6098378" y="96"/>
              <a:ext cx="1015200" cy="1015200"/>
            </a:xfrm>
            <a:prstGeom prst="rtTriangle">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25" name="Shape 25"/>
            <p:cNvSpPr/>
            <p:nvPr/>
          </p:nvSpPr>
          <p:spPr>
            <a:xfrm rot="10800000">
              <a:off x="8128789" y="1015375"/>
              <a:ext cx="1015200" cy="1015200"/>
            </a:xfrm>
            <a:prstGeom prst="rtTriangle">
              <a:avLst/>
            </a:prstGeom>
            <a:solidFill>
              <a:schemeClr val="accent6"/>
            </a:solidFill>
            <a:ln>
              <a:noFill/>
            </a:ln>
          </p:spPr>
          <p:txBody>
            <a:bodyPr anchorCtr="0" anchor="ctr" bIns="91425" lIns="91425" rIns="91425" tIns="91425">
              <a:noAutofit/>
            </a:bodyPr>
            <a:lstStyle/>
            <a:p>
              <a:pPr lvl="0">
                <a:spcBef>
                  <a:spcPts val="0"/>
                </a:spcBef>
                <a:buNone/>
              </a:pPr>
              <a:r>
                <a:t/>
              </a:r>
              <a:endParaRPr/>
            </a:p>
          </p:txBody>
        </p:sp>
      </p:grpSp>
      <p:sp>
        <p:nvSpPr>
          <p:cNvPr id="26" name="Shape 26"/>
          <p:cNvSpPr txBox="1"/>
          <p:nvPr>
            <p:ph type="title"/>
          </p:nvPr>
        </p:nvSpPr>
        <p:spPr>
          <a:xfrm>
            <a:off x="598100" y="2152347"/>
            <a:ext cx="8222100" cy="838800"/>
          </a:xfrm>
          <a:prstGeom prst="rect">
            <a:avLst/>
          </a:prstGeom>
        </p:spPr>
        <p:txBody>
          <a:bodyPr anchorCtr="0" anchor="ctr" bIns="91425" lIns="91425" rIns="91425" tIns="91425"/>
          <a:lstStyle>
            <a:lvl1pPr lvl="0">
              <a:spcBef>
                <a:spcPts val="0"/>
              </a:spcBef>
              <a:buClr>
                <a:schemeClr val="lt1"/>
              </a:buClr>
              <a:buSzPct val="100000"/>
              <a:defRPr sz="4200">
                <a:solidFill>
                  <a:schemeClr val="lt1"/>
                </a:solidFill>
              </a:defRPr>
            </a:lvl1pPr>
            <a:lvl2pPr lvl="1">
              <a:spcBef>
                <a:spcPts val="0"/>
              </a:spcBef>
              <a:buClr>
                <a:schemeClr val="lt1"/>
              </a:buClr>
              <a:buSzPct val="100000"/>
              <a:defRPr sz="4200">
                <a:solidFill>
                  <a:schemeClr val="lt1"/>
                </a:solidFill>
              </a:defRPr>
            </a:lvl2pPr>
            <a:lvl3pPr lvl="2">
              <a:spcBef>
                <a:spcPts val="0"/>
              </a:spcBef>
              <a:buClr>
                <a:schemeClr val="lt1"/>
              </a:buClr>
              <a:buSzPct val="100000"/>
              <a:defRPr sz="4200">
                <a:solidFill>
                  <a:schemeClr val="lt1"/>
                </a:solidFill>
              </a:defRPr>
            </a:lvl3pPr>
            <a:lvl4pPr lvl="3">
              <a:spcBef>
                <a:spcPts val="0"/>
              </a:spcBef>
              <a:buClr>
                <a:schemeClr val="lt1"/>
              </a:buClr>
              <a:buSzPct val="100000"/>
              <a:defRPr sz="4200">
                <a:solidFill>
                  <a:schemeClr val="lt1"/>
                </a:solidFill>
              </a:defRPr>
            </a:lvl4pPr>
            <a:lvl5pPr lvl="4">
              <a:spcBef>
                <a:spcPts val="0"/>
              </a:spcBef>
              <a:buClr>
                <a:schemeClr val="lt1"/>
              </a:buClr>
              <a:buSzPct val="100000"/>
              <a:defRPr sz="4200">
                <a:solidFill>
                  <a:schemeClr val="lt1"/>
                </a:solidFill>
              </a:defRPr>
            </a:lvl5pPr>
            <a:lvl6pPr lvl="5">
              <a:spcBef>
                <a:spcPts val="0"/>
              </a:spcBef>
              <a:buClr>
                <a:schemeClr val="lt1"/>
              </a:buClr>
              <a:buSzPct val="100000"/>
              <a:defRPr sz="4200">
                <a:solidFill>
                  <a:schemeClr val="lt1"/>
                </a:solidFill>
              </a:defRPr>
            </a:lvl6pPr>
            <a:lvl7pPr lvl="6">
              <a:spcBef>
                <a:spcPts val="0"/>
              </a:spcBef>
              <a:buClr>
                <a:schemeClr val="lt1"/>
              </a:buClr>
              <a:buSzPct val="100000"/>
              <a:defRPr sz="4200">
                <a:solidFill>
                  <a:schemeClr val="lt1"/>
                </a:solidFill>
              </a:defRPr>
            </a:lvl7pPr>
            <a:lvl8pPr lvl="7">
              <a:spcBef>
                <a:spcPts val="0"/>
              </a:spcBef>
              <a:buClr>
                <a:schemeClr val="lt1"/>
              </a:buClr>
              <a:buSzPct val="100000"/>
              <a:defRPr sz="4200">
                <a:solidFill>
                  <a:schemeClr val="lt1"/>
                </a:solidFill>
              </a:defRPr>
            </a:lvl8pPr>
            <a:lvl9pPr lvl="8">
              <a:spcBef>
                <a:spcPts val="0"/>
              </a:spcBef>
              <a:buClr>
                <a:schemeClr val="lt1"/>
              </a:buClr>
              <a:buSzPct val="100000"/>
              <a:defRPr sz="4200">
                <a:solidFill>
                  <a:schemeClr val="lt1"/>
                </a:solidFill>
              </a:defRPr>
            </a:lvl9pPr>
          </a:lstStyle>
          <a:p/>
        </p:txBody>
      </p:sp>
      <p:sp>
        <p:nvSpPr>
          <p:cNvPr id="27" name="Shape 27"/>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pl"/>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8" name="Shape 28"/>
        <p:cNvGrpSpPr/>
        <p:nvPr/>
      </p:nvGrpSpPr>
      <p:grpSpPr>
        <a:xfrm>
          <a:off x="0" y="0"/>
          <a:ext cx="0" cy="0"/>
          <a:chOff x="0" y="0"/>
          <a:chExt cx="0" cy="0"/>
        </a:xfrm>
      </p:grpSpPr>
      <p:grpSp>
        <p:nvGrpSpPr>
          <p:cNvPr id="29" name="Shape 29"/>
          <p:cNvGrpSpPr/>
          <p:nvPr/>
        </p:nvGrpSpPr>
        <p:grpSpPr>
          <a:xfrm>
            <a:off x="0" y="3903669"/>
            <a:ext cx="9144000" cy="1239925"/>
            <a:chOff x="0" y="3903669"/>
            <a:chExt cx="9144000" cy="1239925"/>
          </a:xfrm>
        </p:grpSpPr>
        <p:sp>
          <p:nvSpPr>
            <p:cNvPr id="30" name="Shape 30"/>
            <p:cNvSpPr/>
            <p:nvPr/>
          </p:nvSpPr>
          <p:spPr>
            <a:xfrm>
              <a:off x="8154895" y="3903669"/>
              <a:ext cx="989100" cy="987900"/>
            </a:xfrm>
            <a:prstGeom prst="rtTriangle">
              <a:avLst/>
            </a:prstGeom>
            <a:solidFill>
              <a:schemeClr val="accent5"/>
            </a:solidFill>
            <a:ln>
              <a:noFill/>
            </a:ln>
          </p:spPr>
          <p:txBody>
            <a:bodyPr anchorCtr="0" anchor="ctr" bIns="91425" lIns="91425" rIns="91425" tIns="91425">
              <a:noAutofit/>
            </a:bodyPr>
            <a:lstStyle/>
            <a:p>
              <a:pPr lvl="0">
                <a:spcBef>
                  <a:spcPts val="0"/>
                </a:spcBef>
                <a:buNone/>
              </a:pPr>
              <a:r>
                <a:t/>
              </a:r>
              <a:endParaRPr/>
            </a:p>
          </p:txBody>
        </p:sp>
        <p:sp>
          <p:nvSpPr>
            <p:cNvPr id="31" name="Shape 31"/>
            <p:cNvSpPr/>
            <p:nvPr/>
          </p:nvSpPr>
          <p:spPr>
            <a:xfrm flipH="1">
              <a:off x="6181162" y="3903669"/>
              <a:ext cx="989100" cy="987900"/>
            </a:xfrm>
            <a:prstGeom prst="rtTriangle">
              <a:avLst/>
            </a:prstGeom>
            <a:solidFill>
              <a:schemeClr val="accent5"/>
            </a:solidFill>
            <a:ln>
              <a:noFill/>
            </a:ln>
          </p:spPr>
          <p:txBody>
            <a:bodyPr anchorCtr="0" anchor="ctr" bIns="91425" lIns="91425" rIns="91425" tIns="91425">
              <a:noAutofit/>
            </a:bodyPr>
            <a:lstStyle/>
            <a:p>
              <a:pPr lvl="0">
                <a:spcBef>
                  <a:spcPts val="0"/>
                </a:spcBef>
                <a:buNone/>
              </a:pPr>
              <a:r>
                <a:t/>
              </a:r>
              <a:endParaRPr/>
            </a:p>
          </p:txBody>
        </p:sp>
        <p:sp>
          <p:nvSpPr>
            <p:cNvPr id="32" name="Shape 32"/>
            <p:cNvSpPr/>
            <p:nvPr/>
          </p:nvSpPr>
          <p:spPr>
            <a:xfrm>
              <a:off x="7170274" y="3903669"/>
              <a:ext cx="989100" cy="987900"/>
            </a:xfrm>
            <a:prstGeom prst="rect">
              <a:avLst/>
            </a:prstGeom>
            <a:solidFill>
              <a:schemeClr val="accent4"/>
            </a:solidFill>
            <a:ln>
              <a:noFill/>
            </a:ln>
          </p:spPr>
          <p:txBody>
            <a:bodyPr anchorCtr="0" anchor="ctr" bIns="91425" lIns="91425" rIns="91425" tIns="91425">
              <a:noAutofit/>
            </a:bodyPr>
            <a:lstStyle/>
            <a:p>
              <a:pPr lvl="0">
                <a:spcBef>
                  <a:spcPts val="0"/>
                </a:spcBef>
                <a:buNone/>
              </a:pPr>
              <a:r>
                <a:t/>
              </a:r>
              <a:endParaRPr/>
            </a:p>
          </p:txBody>
        </p:sp>
        <p:sp>
          <p:nvSpPr>
            <p:cNvPr id="33" name="Shape 33"/>
            <p:cNvSpPr/>
            <p:nvPr/>
          </p:nvSpPr>
          <p:spPr>
            <a:xfrm rot="10800000">
              <a:off x="8154757" y="3903682"/>
              <a:ext cx="989100" cy="987900"/>
            </a:xfrm>
            <a:prstGeom prst="rtTriangle">
              <a:avLst/>
            </a:prstGeom>
            <a:solidFill>
              <a:schemeClr val="accent3"/>
            </a:solidFill>
            <a:ln>
              <a:noFill/>
            </a:ln>
          </p:spPr>
          <p:txBody>
            <a:bodyPr anchorCtr="0" anchor="ctr" bIns="91425" lIns="91425" rIns="91425" tIns="91425">
              <a:noAutofit/>
            </a:bodyPr>
            <a:lstStyle/>
            <a:p>
              <a:pPr lvl="0">
                <a:spcBef>
                  <a:spcPts val="0"/>
                </a:spcBef>
                <a:buNone/>
              </a:pPr>
              <a:r>
                <a:t/>
              </a:r>
              <a:endParaRPr/>
            </a:p>
          </p:txBody>
        </p:sp>
        <p:sp>
          <p:nvSpPr>
            <p:cNvPr id="34" name="Shape 34"/>
            <p:cNvSpPr/>
            <p:nvPr/>
          </p:nvSpPr>
          <p:spPr>
            <a:xfrm>
              <a:off x="0" y="4891594"/>
              <a:ext cx="9144000" cy="2520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grpSp>
      <p:sp>
        <p:nvSpPr>
          <p:cNvPr id="35" name="Shape 35"/>
          <p:cNvSpPr txBox="1"/>
          <p:nvPr>
            <p:ph type="title"/>
          </p:nvPr>
        </p:nvSpPr>
        <p:spPr>
          <a:xfrm>
            <a:off x="311700" y="410000"/>
            <a:ext cx="8520600" cy="6078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6" name="Shape 36"/>
          <p:cNvSpPr txBox="1"/>
          <p:nvPr>
            <p:ph idx="1" type="body"/>
          </p:nvPr>
        </p:nvSpPr>
        <p:spPr>
          <a:xfrm>
            <a:off x="311700" y="1229875"/>
            <a:ext cx="8520600" cy="33390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7" name="Shape 37"/>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pl"/>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38" name="Shape 38"/>
        <p:cNvGrpSpPr/>
        <p:nvPr/>
      </p:nvGrpSpPr>
      <p:grpSpPr>
        <a:xfrm>
          <a:off x="0" y="0"/>
          <a:ext cx="0" cy="0"/>
          <a:chOff x="0" y="0"/>
          <a:chExt cx="0" cy="0"/>
        </a:xfrm>
      </p:grpSpPr>
      <p:sp>
        <p:nvSpPr>
          <p:cNvPr id="39" name="Shape 39"/>
          <p:cNvSpPr txBox="1"/>
          <p:nvPr>
            <p:ph type="title"/>
          </p:nvPr>
        </p:nvSpPr>
        <p:spPr>
          <a:xfrm>
            <a:off x="311700" y="410000"/>
            <a:ext cx="8520600" cy="6078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 type="body"/>
          </p:nvPr>
        </p:nvSpPr>
        <p:spPr>
          <a:xfrm>
            <a:off x="311700" y="1229975"/>
            <a:ext cx="3999900" cy="33390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41" name="Shape 41"/>
          <p:cNvSpPr txBox="1"/>
          <p:nvPr>
            <p:ph idx="2" type="body"/>
          </p:nvPr>
        </p:nvSpPr>
        <p:spPr>
          <a:xfrm>
            <a:off x="4832400" y="1229975"/>
            <a:ext cx="3999900" cy="33390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42" name="Shape 42"/>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pl">
                <a:solidFill>
                  <a:schemeClr val="dk2"/>
                </a:solidFill>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3" name="Shape 43"/>
        <p:cNvGrpSpPr/>
        <p:nvPr/>
      </p:nvGrpSpPr>
      <p:grpSpPr>
        <a:xfrm>
          <a:off x="0" y="0"/>
          <a:ext cx="0" cy="0"/>
          <a:chOff x="0" y="0"/>
          <a:chExt cx="0" cy="0"/>
        </a:xfrm>
      </p:grpSpPr>
      <p:sp>
        <p:nvSpPr>
          <p:cNvPr id="44" name="Shape 44"/>
          <p:cNvSpPr txBox="1"/>
          <p:nvPr>
            <p:ph type="title"/>
          </p:nvPr>
        </p:nvSpPr>
        <p:spPr>
          <a:xfrm>
            <a:off x="311700" y="410000"/>
            <a:ext cx="8520600" cy="6078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5" name="Shape 45"/>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pl">
                <a:solidFill>
                  <a:schemeClr val="dk2"/>
                </a:solidFill>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46" name="Shape 46"/>
        <p:cNvGrpSpPr/>
        <p:nvPr/>
      </p:nvGrpSpPr>
      <p:grpSpPr>
        <a:xfrm>
          <a:off x="0" y="0"/>
          <a:ext cx="0" cy="0"/>
          <a:chOff x="0" y="0"/>
          <a:chExt cx="0" cy="0"/>
        </a:xfrm>
      </p:grpSpPr>
      <p:sp>
        <p:nvSpPr>
          <p:cNvPr id="47" name="Shape 47"/>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48" name="Shape 48"/>
          <p:cNvSpPr txBox="1"/>
          <p:nvPr>
            <p:ph idx="1" type="body"/>
          </p:nvPr>
        </p:nvSpPr>
        <p:spPr>
          <a:xfrm>
            <a:off x="311700" y="1465804"/>
            <a:ext cx="2808000" cy="31032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49" name="Shape 49"/>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pl">
                <a:solidFill>
                  <a:schemeClr val="dk2"/>
                </a:solidFill>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accent4"/>
        </a:solidFill>
      </p:bgPr>
    </p:bg>
    <p:spTree>
      <p:nvGrpSpPr>
        <p:cNvPr id="50" name="Shape 50"/>
        <p:cNvGrpSpPr/>
        <p:nvPr/>
      </p:nvGrpSpPr>
      <p:grpSpPr>
        <a:xfrm>
          <a:off x="0" y="0"/>
          <a:ext cx="0" cy="0"/>
          <a:chOff x="0" y="0"/>
          <a:chExt cx="0" cy="0"/>
        </a:xfrm>
      </p:grpSpPr>
      <p:grpSp>
        <p:nvGrpSpPr>
          <p:cNvPr id="51" name="Shape 51"/>
          <p:cNvGrpSpPr/>
          <p:nvPr/>
        </p:nvGrpSpPr>
        <p:grpSpPr>
          <a:xfrm>
            <a:off x="6098378" y="4"/>
            <a:ext cx="3045625" cy="2030570"/>
            <a:chOff x="6098378" y="4"/>
            <a:chExt cx="3045625" cy="2030570"/>
          </a:xfrm>
        </p:grpSpPr>
        <p:sp>
          <p:nvSpPr>
            <p:cNvPr id="52" name="Shape 52"/>
            <p:cNvSpPr/>
            <p:nvPr/>
          </p:nvSpPr>
          <p:spPr>
            <a:xfrm>
              <a:off x="8128803" y="15"/>
              <a:ext cx="1015200" cy="1015200"/>
            </a:xfrm>
            <a:prstGeom prst="rect">
              <a:avLst/>
            </a:prstGeom>
            <a:solidFill>
              <a:schemeClr val="accent3"/>
            </a:solidFill>
            <a:ln>
              <a:noFill/>
            </a:ln>
          </p:spPr>
          <p:txBody>
            <a:bodyPr anchorCtr="0" anchor="ctr" bIns="91425" lIns="91425" rIns="91425" tIns="91425">
              <a:noAutofit/>
            </a:bodyPr>
            <a:lstStyle/>
            <a:p>
              <a:pPr lvl="0">
                <a:spcBef>
                  <a:spcPts val="0"/>
                </a:spcBef>
                <a:buNone/>
              </a:pPr>
              <a:r>
                <a:t/>
              </a:r>
              <a:endParaRPr/>
            </a:p>
          </p:txBody>
        </p:sp>
        <p:sp>
          <p:nvSpPr>
            <p:cNvPr id="53" name="Shape 53"/>
            <p:cNvSpPr/>
            <p:nvPr/>
          </p:nvSpPr>
          <p:spPr>
            <a:xfrm flipH="1">
              <a:off x="7113463" y="4"/>
              <a:ext cx="1015200" cy="1015200"/>
            </a:xfrm>
            <a:prstGeom prst="rtTriangle">
              <a:avLst/>
            </a:prstGeom>
            <a:solidFill>
              <a:schemeClr val="accent5"/>
            </a:solidFill>
            <a:ln>
              <a:noFill/>
            </a:ln>
          </p:spPr>
          <p:txBody>
            <a:bodyPr anchorCtr="0" anchor="ctr" bIns="91425" lIns="91425" rIns="91425" tIns="91425">
              <a:noAutofit/>
            </a:bodyPr>
            <a:lstStyle/>
            <a:p>
              <a:pPr lvl="0">
                <a:spcBef>
                  <a:spcPts val="0"/>
                </a:spcBef>
                <a:buNone/>
              </a:pPr>
              <a:r>
                <a:t/>
              </a:r>
              <a:endParaRPr/>
            </a:p>
          </p:txBody>
        </p:sp>
        <p:sp>
          <p:nvSpPr>
            <p:cNvPr id="54" name="Shape 54"/>
            <p:cNvSpPr/>
            <p:nvPr/>
          </p:nvSpPr>
          <p:spPr>
            <a:xfrm flipH="1" rot="10800000">
              <a:off x="7113588" y="106"/>
              <a:ext cx="1015200" cy="1015200"/>
            </a:xfrm>
            <a:prstGeom prst="rtTriangle">
              <a:avLst/>
            </a:prstGeom>
            <a:solidFill>
              <a:schemeClr val="accent3"/>
            </a:solidFill>
            <a:ln>
              <a:noFill/>
            </a:ln>
          </p:spPr>
          <p:txBody>
            <a:bodyPr anchorCtr="0" anchor="ctr" bIns="91425" lIns="91425" rIns="91425" tIns="91425">
              <a:noAutofit/>
            </a:bodyPr>
            <a:lstStyle/>
            <a:p>
              <a:pPr lvl="0">
                <a:spcBef>
                  <a:spcPts val="0"/>
                </a:spcBef>
                <a:buNone/>
              </a:pPr>
              <a:r>
                <a:t/>
              </a:r>
              <a:endParaRPr/>
            </a:p>
          </p:txBody>
        </p:sp>
        <p:sp>
          <p:nvSpPr>
            <p:cNvPr id="55" name="Shape 55"/>
            <p:cNvSpPr/>
            <p:nvPr/>
          </p:nvSpPr>
          <p:spPr>
            <a:xfrm rot="10800000">
              <a:off x="6098378" y="96"/>
              <a:ext cx="1015200" cy="1015200"/>
            </a:xfrm>
            <a:prstGeom prst="rtTriangle">
              <a:avLst/>
            </a:prstGeom>
            <a:solidFill>
              <a:schemeClr val="accent5"/>
            </a:solidFill>
            <a:ln>
              <a:noFill/>
            </a:ln>
          </p:spPr>
          <p:txBody>
            <a:bodyPr anchorCtr="0" anchor="ctr" bIns="91425" lIns="91425" rIns="91425" tIns="91425">
              <a:noAutofit/>
            </a:bodyPr>
            <a:lstStyle/>
            <a:p>
              <a:pPr lvl="0">
                <a:spcBef>
                  <a:spcPts val="0"/>
                </a:spcBef>
                <a:buNone/>
              </a:pPr>
              <a:r>
                <a:t/>
              </a:r>
              <a:endParaRPr/>
            </a:p>
          </p:txBody>
        </p:sp>
        <p:sp>
          <p:nvSpPr>
            <p:cNvPr id="56" name="Shape 56"/>
            <p:cNvSpPr/>
            <p:nvPr/>
          </p:nvSpPr>
          <p:spPr>
            <a:xfrm rot="10800000">
              <a:off x="8128789" y="1015375"/>
              <a:ext cx="1015200" cy="1015200"/>
            </a:xfrm>
            <a:prstGeom prst="rtTriangle">
              <a:avLst/>
            </a:prstGeom>
            <a:solidFill>
              <a:schemeClr val="accent5"/>
            </a:solidFill>
            <a:ln>
              <a:noFill/>
            </a:ln>
          </p:spPr>
          <p:txBody>
            <a:bodyPr anchorCtr="0" anchor="ctr" bIns="91425" lIns="91425" rIns="91425" tIns="91425">
              <a:noAutofit/>
            </a:bodyPr>
            <a:lstStyle/>
            <a:p>
              <a:pPr lvl="0">
                <a:spcBef>
                  <a:spcPts val="0"/>
                </a:spcBef>
                <a:buNone/>
              </a:pPr>
              <a:r>
                <a:t/>
              </a:r>
              <a:endParaRPr/>
            </a:p>
          </p:txBody>
        </p:sp>
      </p:grpSp>
      <p:sp>
        <p:nvSpPr>
          <p:cNvPr id="57" name="Shape 57"/>
          <p:cNvSpPr txBox="1"/>
          <p:nvPr>
            <p:ph type="title"/>
          </p:nvPr>
        </p:nvSpPr>
        <p:spPr>
          <a:xfrm>
            <a:off x="490250" y="526350"/>
            <a:ext cx="5618700" cy="4090800"/>
          </a:xfrm>
          <a:prstGeom prst="rect">
            <a:avLst/>
          </a:prstGeom>
        </p:spPr>
        <p:txBody>
          <a:bodyPr anchorCtr="0" anchor="ctr" bIns="91425" lIns="91425" rIns="91425" tIns="91425"/>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p:txBody>
      </p:sp>
      <p:sp>
        <p:nvSpPr>
          <p:cNvPr id="58" name="Shape 58"/>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pl"/>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59" name="Shape 59"/>
        <p:cNvGrpSpPr/>
        <p:nvPr/>
      </p:nvGrpSpPr>
      <p:grpSpPr>
        <a:xfrm>
          <a:off x="0" y="0"/>
          <a:ext cx="0" cy="0"/>
          <a:chOff x="0" y="0"/>
          <a:chExt cx="0" cy="0"/>
        </a:xfrm>
      </p:grpSpPr>
      <p:sp>
        <p:nvSpPr>
          <p:cNvPr id="60" name="Shape 60"/>
          <p:cNvSpPr/>
          <p:nvPr/>
        </p:nvSpPr>
        <p:spPr>
          <a:xfrm>
            <a:off x="4572000" y="-175"/>
            <a:ext cx="45720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61" name="Shape 61"/>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62" name="Shape 62"/>
          <p:cNvSpPr txBox="1"/>
          <p:nvPr>
            <p:ph type="title"/>
          </p:nvPr>
        </p:nvSpPr>
        <p:spPr>
          <a:xfrm>
            <a:off x="265500" y="1151100"/>
            <a:ext cx="4045200" cy="15645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63" name="Shape 63"/>
          <p:cNvSpPr txBox="1"/>
          <p:nvPr>
            <p:ph idx="1" type="subTitle"/>
          </p:nvPr>
        </p:nvSpPr>
        <p:spPr>
          <a:xfrm>
            <a:off x="265500" y="2769001"/>
            <a:ext cx="4045200" cy="12693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64" name="Shape 64"/>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65" name="Shape 65"/>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pl"/>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66" name="Shape 66"/>
        <p:cNvGrpSpPr/>
        <p:nvPr/>
      </p:nvGrpSpPr>
      <p:grpSpPr>
        <a:xfrm>
          <a:off x="0" y="0"/>
          <a:ext cx="0" cy="0"/>
          <a:chOff x="0" y="0"/>
          <a:chExt cx="0" cy="0"/>
        </a:xfrm>
      </p:grpSpPr>
      <p:sp>
        <p:nvSpPr>
          <p:cNvPr id="67" name="Shape 67"/>
          <p:cNvSpPr txBox="1"/>
          <p:nvPr>
            <p:ph idx="1" type="body"/>
          </p:nvPr>
        </p:nvSpPr>
        <p:spPr>
          <a:xfrm>
            <a:off x="319500" y="4230575"/>
            <a:ext cx="5998800" cy="5988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68" name="Shape 68"/>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pl">
                <a:solidFill>
                  <a:schemeClr val="dk2"/>
                </a:solidFill>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10000"/>
            <a:ext cx="8520600" cy="607800"/>
          </a:xfrm>
          <a:prstGeom prst="rect">
            <a:avLst/>
          </a:prstGeom>
          <a:noFill/>
          <a:ln>
            <a:noFill/>
          </a:ln>
        </p:spPr>
        <p:txBody>
          <a:bodyPr anchorCtr="0" anchor="t" bIns="91425" lIns="91425" rIns="91425" tIns="91425"/>
          <a:lstStyle>
            <a:lvl1pPr lvl="0">
              <a:spcBef>
                <a:spcPts val="0"/>
              </a:spcBef>
              <a:buClr>
                <a:schemeClr val="dk1"/>
              </a:buClr>
              <a:buSzPct val="100000"/>
              <a:buFont typeface="Roboto"/>
              <a:buNone/>
              <a:defRPr sz="3000">
                <a:solidFill>
                  <a:schemeClr val="dk1"/>
                </a:solidFill>
                <a:latin typeface="Roboto"/>
                <a:ea typeface="Roboto"/>
                <a:cs typeface="Roboto"/>
                <a:sym typeface="Roboto"/>
              </a:defRPr>
            </a:lvl1pPr>
            <a:lvl2pPr lvl="1">
              <a:spcBef>
                <a:spcPts val="0"/>
              </a:spcBef>
              <a:buClr>
                <a:schemeClr val="dk1"/>
              </a:buClr>
              <a:buSzPct val="100000"/>
              <a:buFont typeface="Roboto"/>
              <a:buNone/>
              <a:defRPr sz="3000">
                <a:solidFill>
                  <a:schemeClr val="dk1"/>
                </a:solidFill>
                <a:latin typeface="Roboto"/>
                <a:ea typeface="Roboto"/>
                <a:cs typeface="Roboto"/>
                <a:sym typeface="Roboto"/>
              </a:defRPr>
            </a:lvl2pPr>
            <a:lvl3pPr lvl="2">
              <a:spcBef>
                <a:spcPts val="0"/>
              </a:spcBef>
              <a:buClr>
                <a:schemeClr val="dk1"/>
              </a:buClr>
              <a:buSzPct val="100000"/>
              <a:buFont typeface="Roboto"/>
              <a:buNone/>
              <a:defRPr sz="3000">
                <a:solidFill>
                  <a:schemeClr val="dk1"/>
                </a:solidFill>
                <a:latin typeface="Roboto"/>
                <a:ea typeface="Roboto"/>
                <a:cs typeface="Roboto"/>
                <a:sym typeface="Roboto"/>
              </a:defRPr>
            </a:lvl3pPr>
            <a:lvl4pPr lvl="3">
              <a:spcBef>
                <a:spcPts val="0"/>
              </a:spcBef>
              <a:buClr>
                <a:schemeClr val="dk1"/>
              </a:buClr>
              <a:buSzPct val="100000"/>
              <a:buFont typeface="Roboto"/>
              <a:buNone/>
              <a:defRPr sz="3000">
                <a:solidFill>
                  <a:schemeClr val="dk1"/>
                </a:solidFill>
                <a:latin typeface="Roboto"/>
                <a:ea typeface="Roboto"/>
                <a:cs typeface="Roboto"/>
                <a:sym typeface="Roboto"/>
              </a:defRPr>
            </a:lvl4pPr>
            <a:lvl5pPr lvl="4">
              <a:spcBef>
                <a:spcPts val="0"/>
              </a:spcBef>
              <a:buClr>
                <a:schemeClr val="dk1"/>
              </a:buClr>
              <a:buSzPct val="100000"/>
              <a:buFont typeface="Roboto"/>
              <a:buNone/>
              <a:defRPr sz="3000">
                <a:solidFill>
                  <a:schemeClr val="dk1"/>
                </a:solidFill>
                <a:latin typeface="Roboto"/>
                <a:ea typeface="Roboto"/>
                <a:cs typeface="Roboto"/>
                <a:sym typeface="Roboto"/>
              </a:defRPr>
            </a:lvl5pPr>
            <a:lvl6pPr lvl="5">
              <a:spcBef>
                <a:spcPts val="0"/>
              </a:spcBef>
              <a:buClr>
                <a:schemeClr val="dk1"/>
              </a:buClr>
              <a:buSzPct val="100000"/>
              <a:buFont typeface="Roboto"/>
              <a:buNone/>
              <a:defRPr sz="3000">
                <a:solidFill>
                  <a:schemeClr val="dk1"/>
                </a:solidFill>
                <a:latin typeface="Roboto"/>
                <a:ea typeface="Roboto"/>
                <a:cs typeface="Roboto"/>
                <a:sym typeface="Roboto"/>
              </a:defRPr>
            </a:lvl6pPr>
            <a:lvl7pPr lvl="6">
              <a:spcBef>
                <a:spcPts val="0"/>
              </a:spcBef>
              <a:buClr>
                <a:schemeClr val="dk1"/>
              </a:buClr>
              <a:buSzPct val="100000"/>
              <a:buFont typeface="Roboto"/>
              <a:buNone/>
              <a:defRPr sz="3000">
                <a:solidFill>
                  <a:schemeClr val="dk1"/>
                </a:solidFill>
                <a:latin typeface="Roboto"/>
                <a:ea typeface="Roboto"/>
                <a:cs typeface="Roboto"/>
                <a:sym typeface="Roboto"/>
              </a:defRPr>
            </a:lvl7pPr>
            <a:lvl8pPr lvl="7">
              <a:spcBef>
                <a:spcPts val="0"/>
              </a:spcBef>
              <a:buClr>
                <a:schemeClr val="dk1"/>
              </a:buClr>
              <a:buSzPct val="100000"/>
              <a:buFont typeface="Roboto"/>
              <a:buNone/>
              <a:defRPr sz="3000">
                <a:solidFill>
                  <a:schemeClr val="dk1"/>
                </a:solidFill>
                <a:latin typeface="Roboto"/>
                <a:ea typeface="Roboto"/>
                <a:cs typeface="Roboto"/>
                <a:sym typeface="Roboto"/>
              </a:defRPr>
            </a:lvl8pPr>
            <a:lvl9pPr lvl="8">
              <a:spcBef>
                <a:spcPts val="0"/>
              </a:spcBef>
              <a:buClr>
                <a:schemeClr val="dk1"/>
              </a:buClr>
              <a:buSzPct val="100000"/>
              <a:buFont typeface="Roboto"/>
              <a:buNone/>
              <a:defRPr sz="3000">
                <a:solidFill>
                  <a:schemeClr val="dk1"/>
                </a:solidFill>
                <a:latin typeface="Roboto"/>
                <a:ea typeface="Roboto"/>
                <a:cs typeface="Roboto"/>
                <a:sym typeface="Roboto"/>
              </a:defRPr>
            </a:lvl9pPr>
          </a:lstStyle>
          <a:p/>
        </p:txBody>
      </p:sp>
      <p:sp>
        <p:nvSpPr>
          <p:cNvPr id="7" name="Shape 7"/>
          <p:cNvSpPr txBox="1"/>
          <p:nvPr>
            <p:ph idx="1" type="body"/>
          </p:nvPr>
        </p:nvSpPr>
        <p:spPr>
          <a:xfrm>
            <a:off x="311700" y="1229875"/>
            <a:ext cx="8520600" cy="33390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buFont typeface="Roboto"/>
              <a:defRPr sz="1800">
                <a:solidFill>
                  <a:schemeClr val="dk2"/>
                </a:solidFill>
                <a:latin typeface="Roboto"/>
                <a:ea typeface="Roboto"/>
                <a:cs typeface="Roboto"/>
                <a:sym typeface="Roboto"/>
              </a:defRPr>
            </a:lvl1pPr>
            <a:lvl2pPr lvl="1">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2pPr>
            <a:lvl3pPr lvl="2">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3pPr>
            <a:lvl4pPr lvl="3">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4pPr>
            <a:lvl5pPr lvl="4">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5pPr>
            <a:lvl6pPr lvl="5">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6pPr>
            <a:lvl7pPr lvl="6">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7pPr>
            <a:lvl8pPr lvl="7">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8pPr>
            <a:lvl9pPr lvl="8">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9pPr>
          </a:lstStyle>
          <a:p/>
        </p:txBody>
      </p:sp>
      <p:sp>
        <p:nvSpPr>
          <p:cNvPr id="8" name="Shape 8"/>
          <p:cNvSpPr txBox="1"/>
          <p:nvPr>
            <p:ph idx="12" type="sldNum"/>
          </p:nvPr>
        </p:nvSpPr>
        <p:spPr>
          <a:xfrm>
            <a:off x="8460431" y="4651190"/>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pl" sz="1000">
                <a:solidFill>
                  <a:schemeClr val="lt1"/>
                </a:solidFill>
                <a:latin typeface="Roboto"/>
                <a:ea typeface="Roboto"/>
                <a:cs typeface="Roboto"/>
                <a:sym typeface="Robot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www.malta.com/en/about-malta/history/british-malta-and-world-war-i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 name="Shape 84"/>
        <p:cNvGrpSpPr/>
        <p:nvPr/>
      </p:nvGrpSpPr>
      <p:grpSpPr>
        <a:xfrm>
          <a:off x="0" y="0"/>
          <a:ext cx="0" cy="0"/>
          <a:chOff x="0" y="0"/>
          <a:chExt cx="0" cy="0"/>
        </a:xfrm>
      </p:grpSpPr>
      <p:sp>
        <p:nvSpPr>
          <p:cNvPr id="85" name="Shape 85"/>
          <p:cNvSpPr txBox="1"/>
          <p:nvPr>
            <p:ph type="ctrTitle"/>
          </p:nvPr>
        </p:nvSpPr>
        <p:spPr>
          <a:xfrm>
            <a:off x="598100" y="1775222"/>
            <a:ext cx="8222100" cy="838800"/>
          </a:xfrm>
          <a:prstGeom prst="rect">
            <a:avLst/>
          </a:prstGeom>
        </p:spPr>
        <p:txBody>
          <a:bodyPr anchorCtr="0" anchor="b" bIns="91425" lIns="91425" rIns="91425" tIns="91425">
            <a:noAutofit/>
          </a:bodyPr>
          <a:lstStyle/>
          <a:p>
            <a:pPr lvl="0">
              <a:lnSpc>
                <a:spcPct val="130000"/>
              </a:lnSpc>
              <a:spcBef>
                <a:spcPts val="0"/>
              </a:spcBef>
              <a:spcAft>
                <a:spcPts val="600"/>
              </a:spcAft>
              <a:buNone/>
            </a:pPr>
            <a:r>
              <a:rPr lang="pl" sz="4150">
                <a:solidFill>
                  <a:srgbClr val="000000"/>
                </a:solidFill>
                <a:latin typeface="Georgia"/>
                <a:ea typeface="Georgia"/>
                <a:cs typeface="Georgia"/>
                <a:sym typeface="Georgia"/>
              </a:rPr>
              <a:t>Education in Malta</a:t>
            </a:r>
          </a:p>
          <a:p>
            <a:pPr lvl="0">
              <a:spcBef>
                <a:spcPts val="0"/>
              </a:spcBef>
              <a:buNone/>
            </a:pPr>
            <a:r>
              <a:t/>
            </a:r>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9" name="Shape 89"/>
        <p:cNvGrpSpPr/>
        <p:nvPr/>
      </p:nvGrpSpPr>
      <p:grpSpPr>
        <a:xfrm>
          <a:off x="0" y="0"/>
          <a:ext cx="0" cy="0"/>
          <a:chOff x="0" y="0"/>
          <a:chExt cx="0" cy="0"/>
        </a:xfrm>
      </p:grpSpPr>
      <p:sp>
        <p:nvSpPr>
          <p:cNvPr id="90" name="Shape 90"/>
          <p:cNvSpPr txBox="1"/>
          <p:nvPr>
            <p:ph type="title"/>
          </p:nvPr>
        </p:nvSpPr>
        <p:spPr>
          <a:xfrm>
            <a:off x="311700" y="410000"/>
            <a:ext cx="8520600" cy="607800"/>
          </a:xfrm>
          <a:prstGeom prst="rect">
            <a:avLst/>
          </a:prstGeom>
        </p:spPr>
        <p:txBody>
          <a:bodyPr anchorCtr="0" anchor="t" bIns="91425" lIns="91425" rIns="91425" tIns="91425">
            <a:noAutofit/>
          </a:bodyPr>
          <a:lstStyle/>
          <a:p>
            <a:pPr lvl="0">
              <a:spcBef>
                <a:spcPts val="0"/>
              </a:spcBef>
              <a:buNone/>
            </a:pPr>
            <a:r>
              <a:t/>
            </a:r>
            <a:endParaRPr/>
          </a:p>
        </p:txBody>
      </p:sp>
      <p:sp>
        <p:nvSpPr>
          <p:cNvPr id="91" name="Shape 91"/>
          <p:cNvSpPr txBox="1"/>
          <p:nvPr>
            <p:ph idx="1" type="body"/>
          </p:nvPr>
        </p:nvSpPr>
        <p:spPr>
          <a:xfrm>
            <a:off x="311700" y="1229875"/>
            <a:ext cx="8520600" cy="3339000"/>
          </a:xfrm>
          <a:prstGeom prst="rect">
            <a:avLst/>
          </a:prstGeom>
        </p:spPr>
        <p:txBody>
          <a:bodyPr anchorCtr="0" anchor="t" bIns="91425" lIns="91425" rIns="91425" tIns="91425">
            <a:noAutofit/>
          </a:bodyPr>
          <a:lstStyle/>
          <a:p>
            <a:pPr lvl="0">
              <a:spcBef>
                <a:spcPts val="0"/>
              </a:spcBef>
              <a:buNone/>
            </a:pPr>
            <a:r>
              <a:rPr lang="pl">
                <a:solidFill>
                  <a:srgbClr val="555555"/>
                </a:solidFill>
                <a:highlight>
                  <a:srgbClr val="FFFFFF"/>
                </a:highlight>
                <a:latin typeface="Arial"/>
                <a:ea typeface="Arial"/>
                <a:cs typeface="Arial"/>
                <a:sym typeface="Arial"/>
              </a:rPr>
              <a:t>Due to Malta’s past as a </a:t>
            </a:r>
            <a:r>
              <a:rPr lang="pl" u="sng">
                <a:solidFill>
                  <a:srgbClr val="484848"/>
                </a:solidFill>
                <a:highlight>
                  <a:srgbClr val="FFFFFF"/>
                </a:highlight>
                <a:latin typeface="Arial"/>
                <a:ea typeface="Arial"/>
                <a:cs typeface="Arial"/>
                <a:sym typeface="Arial"/>
                <a:hlinkClick r:id="rId3"/>
              </a:rPr>
              <a:t>British colony</a:t>
            </a:r>
            <a:r>
              <a:rPr lang="pl">
                <a:solidFill>
                  <a:srgbClr val="555555"/>
                </a:solidFill>
                <a:highlight>
                  <a:srgbClr val="FFFFFF"/>
                </a:highlight>
                <a:latin typeface="Arial"/>
                <a:ea typeface="Arial"/>
                <a:cs typeface="Arial"/>
                <a:sym typeface="Arial"/>
              </a:rPr>
              <a:t>, Maltese state school sector naturally draws its main inspiration from the British educational system. In Malta, </a:t>
            </a:r>
            <a:r>
              <a:rPr b="1" lang="pl">
                <a:solidFill>
                  <a:srgbClr val="555555"/>
                </a:solidFill>
                <a:highlight>
                  <a:srgbClr val="FFFFFF"/>
                </a:highlight>
                <a:latin typeface="Arial"/>
                <a:ea typeface="Arial"/>
                <a:cs typeface="Arial"/>
                <a:sym typeface="Arial"/>
              </a:rPr>
              <a:t>all children between 4-16 </a:t>
            </a:r>
            <a:r>
              <a:rPr lang="pl">
                <a:solidFill>
                  <a:srgbClr val="555555"/>
                </a:solidFill>
                <a:highlight>
                  <a:srgbClr val="FFFFFF"/>
                </a:highlight>
                <a:latin typeface="Arial"/>
                <a:ea typeface="Arial"/>
                <a:cs typeface="Arial"/>
                <a:sym typeface="Arial"/>
              </a:rPr>
              <a:t>years old have the right to free education in all state schools, regardless of age, sex and belief. The standard of education in Malta is high and exams are introduced to pupils at an early age.</a:t>
            </a:r>
            <a:r>
              <a:rPr b="1" lang="pl">
                <a:solidFill>
                  <a:srgbClr val="555555"/>
                </a:solidFill>
                <a:highlight>
                  <a:srgbClr val="FFFFFF"/>
                </a:highlight>
                <a:latin typeface="Arial"/>
                <a:ea typeface="Arial"/>
                <a:cs typeface="Arial"/>
                <a:sym typeface="Arial"/>
              </a:rPr>
              <a:t> School uniforms are a norm</a:t>
            </a:r>
            <a:r>
              <a:rPr lang="pl">
                <a:solidFill>
                  <a:srgbClr val="555555"/>
                </a:solidFill>
                <a:highlight>
                  <a:srgbClr val="FFFFFF"/>
                </a:highlight>
                <a:latin typeface="Arial"/>
                <a:ea typeface="Arial"/>
                <a:cs typeface="Arial"/>
                <a:sym typeface="Arial"/>
              </a:rPr>
              <a:t> in Malta and each school has a different uniform with unique colours and logo. Some schools still enforce a separation between boys and girl schools while some other schools are mixed.</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x="0" y="0"/>
          <a:ext cx="0" cy="0"/>
          <a:chOff x="0" y="0"/>
          <a:chExt cx="0" cy="0"/>
        </a:xfrm>
      </p:grpSpPr>
      <p:sp>
        <p:nvSpPr>
          <p:cNvPr id="96" name="Shape 96"/>
          <p:cNvSpPr txBox="1"/>
          <p:nvPr>
            <p:ph type="title"/>
          </p:nvPr>
        </p:nvSpPr>
        <p:spPr>
          <a:xfrm>
            <a:off x="311700" y="410000"/>
            <a:ext cx="8520600" cy="607800"/>
          </a:xfrm>
          <a:prstGeom prst="rect">
            <a:avLst/>
          </a:prstGeom>
        </p:spPr>
        <p:txBody>
          <a:bodyPr anchorCtr="0" anchor="t" bIns="91425" lIns="91425" rIns="91425" tIns="91425">
            <a:noAutofit/>
          </a:bodyPr>
          <a:lstStyle/>
          <a:p>
            <a:pPr lvl="0" rtl="0" algn="just">
              <a:lnSpc>
                <a:spcPct val="115000"/>
              </a:lnSpc>
              <a:spcBef>
                <a:spcPts val="1100"/>
              </a:spcBef>
              <a:spcAft>
                <a:spcPts val="400"/>
              </a:spcAft>
              <a:buNone/>
            </a:pPr>
            <a:r>
              <a:rPr b="1" lang="pl">
                <a:solidFill>
                  <a:srgbClr val="E08A00"/>
                </a:solidFill>
                <a:latin typeface="Arial"/>
                <a:ea typeface="Arial"/>
                <a:cs typeface="Arial"/>
                <a:sym typeface="Arial"/>
              </a:rPr>
              <a:t>Primary school</a:t>
            </a:r>
          </a:p>
        </p:txBody>
      </p:sp>
      <p:sp>
        <p:nvSpPr>
          <p:cNvPr id="97" name="Shape 97"/>
          <p:cNvSpPr txBox="1"/>
          <p:nvPr>
            <p:ph idx="1" type="body"/>
          </p:nvPr>
        </p:nvSpPr>
        <p:spPr>
          <a:xfrm>
            <a:off x="311700" y="1229875"/>
            <a:ext cx="8520600" cy="3339000"/>
          </a:xfrm>
          <a:prstGeom prst="rect">
            <a:avLst/>
          </a:prstGeom>
        </p:spPr>
        <p:txBody>
          <a:bodyPr anchorCtr="0" anchor="t" bIns="91425" lIns="91425" rIns="91425" tIns="91425">
            <a:noAutofit/>
          </a:bodyPr>
          <a:lstStyle/>
          <a:p>
            <a:pPr lvl="0">
              <a:spcBef>
                <a:spcPts val="0"/>
              </a:spcBef>
              <a:buNone/>
            </a:pPr>
            <a:r>
              <a:rPr lang="pl">
                <a:solidFill>
                  <a:srgbClr val="555555"/>
                </a:solidFill>
                <a:highlight>
                  <a:srgbClr val="FFFFFF"/>
                </a:highlight>
                <a:latin typeface="Arial"/>
                <a:ea typeface="Arial"/>
                <a:cs typeface="Arial"/>
                <a:sym typeface="Arial"/>
              </a:rPr>
              <a:t>At 5 years old the child becomes a student and starts </a:t>
            </a:r>
            <a:r>
              <a:rPr b="1" lang="pl">
                <a:solidFill>
                  <a:srgbClr val="555555"/>
                </a:solidFill>
                <a:highlight>
                  <a:srgbClr val="FFFFFF"/>
                </a:highlight>
                <a:latin typeface="Arial"/>
                <a:ea typeface="Arial"/>
                <a:cs typeface="Arial"/>
                <a:sym typeface="Arial"/>
              </a:rPr>
              <a:t>Primary School </a:t>
            </a:r>
            <a:r>
              <a:rPr lang="pl">
                <a:solidFill>
                  <a:srgbClr val="555555"/>
                </a:solidFill>
                <a:highlight>
                  <a:srgbClr val="FFFFFF"/>
                </a:highlight>
                <a:latin typeface="Arial"/>
                <a:ea typeface="Arial"/>
                <a:cs typeface="Arial"/>
                <a:sym typeface="Arial"/>
              </a:rPr>
              <a:t>which last for 6 years, until they are 10 years old. Attendance at Primary School is </a:t>
            </a:r>
            <a:r>
              <a:rPr b="1" lang="pl">
                <a:solidFill>
                  <a:srgbClr val="555555"/>
                </a:solidFill>
                <a:highlight>
                  <a:srgbClr val="FFFFFF"/>
                </a:highlight>
                <a:latin typeface="Arial"/>
                <a:ea typeface="Arial"/>
                <a:cs typeface="Arial"/>
                <a:sym typeface="Arial"/>
              </a:rPr>
              <a:t>compulsory</a:t>
            </a:r>
            <a:r>
              <a:rPr lang="pl">
                <a:solidFill>
                  <a:srgbClr val="555555"/>
                </a:solidFill>
                <a:highlight>
                  <a:srgbClr val="FFFFFF"/>
                </a:highlight>
                <a:latin typeface="Arial"/>
                <a:ea typeface="Arial"/>
                <a:cs typeface="Arial"/>
                <a:sym typeface="Arial"/>
              </a:rPr>
              <a:t> for all children and there is a school roughly in each town. Until 2010 streaming was practiced during the last two years of Primary School to determine which school the students would move on to after primary school, however this is no longer practised for more inclusion. In Malta the goal is to place students with special needs in mainstream schools, however specialized schools are available too.</a:t>
            </a: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1" name="Shape 101"/>
        <p:cNvGrpSpPr/>
        <p:nvPr/>
      </p:nvGrpSpPr>
      <p:grpSpPr>
        <a:xfrm>
          <a:off x="0" y="0"/>
          <a:ext cx="0" cy="0"/>
          <a:chOff x="0" y="0"/>
          <a:chExt cx="0" cy="0"/>
        </a:xfrm>
      </p:grpSpPr>
      <p:sp>
        <p:nvSpPr>
          <p:cNvPr id="102" name="Shape 102"/>
          <p:cNvSpPr txBox="1"/>
          <p:nvPr>
            <p:ph type="title"/>
          </p:nvPr>
        </p:nvSpPr>
        <p:spPr>
          <a:xfrm>
            <a:off x="311700" y="410000"/>
            <a:ext cx="8520600" cy="607800"/>
          </a:xfrm>
          <a:prstGeom prst="rect">
            <a:avLst/>
          </a:prstGeom>
        </p:spPr>
        <p:txBody>
          <a:bodyPr anchorCtr="0" anchor="t" bIns="91425" lIns="91425" rIns="91425" tIns="91425">
            <a:noAutofit/>
          </a:bodyPr>
          <a:lstStyle/>
          <a:p>
            <a:pPr lvl="0" rtl="0" algn="just">
              <a:lnSpc>
                <a:spcPct val="115000"/>
              </a:lnSpc>
              <a:spcBef>
                <a:spcPts val="1100"/>
              </a:spcBef>
              <a:spcAft>
                <a:spcPts val="400"/>
              </a:spcAft>
              <a:buNone/>
            </a:pPr>
            <a:r>
              <a:rPr b="1" lang="pl">
                <a:solidFill>
                  <a:srgbClr val="E08A00"/>
                </a:solidFill>
                <a:latin typeface="Arial"/>
                <a:ea typeface="Arial"/>
                <a:cs typeface="Arial"/>
                <a:sym typeface="Arial"/>
              </a:rPr>
              <a:t>Secondary school</a:t>
            </a:r>
          </a:p>
        </p:txBody>
      </p:sp>
      <p:sp>
        <p:nvSpPr>
          <p:cNvPr id="103" name="Shape 103"/>
          <p:cNvSpPr txBox="1"/>
          <p:nvPr>
            <p:ph idx="1" type="body"/>
          </p:nvPr>
        </p:nvSpPr>
        <p:spPr>
          <a:xfrm>
            <a:off x="311700" y="1229875"/>
            <a:ext cx="8520600" cy="3339000"/>
          </a:xfrm>
          <a:prstGeom prst="rect">
            <a:avLst/>
          </a:prstGeom>
        </p:spPr>
        <p:txBody>
          <a:bodyPr anchorCtr="0" anchor="t" bIns="91425" lIns="91425" rIns="91425" tIns="91425">
            <a:noAutofit/>
          </a:bodyPr>
          <a:lstStyle/>
          <a:p>
            <a:pPr lvl="0">
              <a:spcBef>
                <a:spcPts val="0"/>
              </a:spcBef>
              <a:buNone/>
            </a:pPr>
            <a:r>
              <a:rPr lang="pl" sz="1400">
                <a:solidFill>
                  <a:srgbClr val="555555"/>
                </a:solidFill>
                <a:highlight>
                  <a:srgbClr val="FFFFFF"/>
                </a:highlight>
                <a:latin typeface="Arial"/>
                <a:ea typeface="Arial"/>
                <a:cs typeface="Arial"/>
                <a:sym typeface="Arial"/>
              </a:rPr>
              <a:t>After primary school students move on to start </a:t>
            </a:r>
            <a:r>
              <a:rPr b="1" lang="pl" sz="1400">
                <a:solidFill>
                  <a:srgbClr val="555555"/>
                </a:solidFill>
                <a:highlight>
                  <a:srgbClr val="FFFFFF"/>
                </a:highlight>
                <a:latin typeface="Arial"/>
                <a:ea typeface="Arial"/>
                <a:cs typeface="Arial"/>
                <a:sym typeface="Arial"/>
              </a:rPr>
              <a:t>secondary school </a:t>
            </a:r>
            <a:r>
              <a:rPr lang="pl" sz="1400">
                <a:solidFill>
                  <a:srgbClr val="555555"/>
                </a:solidFill>
                <a:highlight>
                  <a:srgbClr val="FFFFFF"/>
                </a:highlight>
                <a:latin typeface="Arial"/>
                <a:ea typeface="Arial"/>
                <a:cs typeface="Arial"/>
                <a:sym typeface="Arial"/>
              </a:rPr>
              <a:t>which last for 5 years, from 11-16 years of age. These are larger schools where students from several primary schools join together. </a:t>
            </a:r>
          </a:p>
          <a:p>
            <a:pPr lvl="0">
              <a:spcBef>
                <a:spcPts val="0"/>
              </a:spcBef>
              <a:buNone/>
            </a:pPr>
            <a:r>
              <a:rPr lang="pl" sz="1400">
                <a:solidFill>
                  <a:srgbClr val="555555"/>
                </a:solidFill>
                <a:highlight>
                  <a:srgbClr val="FFFFFF"/>
                </a:highlight>
                <a:latin typeface="Arial"/>
                <a:ea typeface="Arial"/>
                <a:cs typeface="Arial"/>
                <a:sym typeface="Arial"/>
              </a:rPr>
              <a:t>When completing secondary school,</a:t>
            </a:r>
            <a:r>
              <a:rPr b="1" lang="pl" sz="1400">
                <a:solidFill>
                  <a:srgbClr val="555555"/>
                </a:solidFill>
                <a:highlight>
                  <a:srgbClr val="FFFFFF"/>
                </a:highlight>
                <a:latin typeface="Arial"/>
                <a:ea typeface="Arial"/>
                <a:cs typeface="Arial"/>
                <a:sym typeface="Arial"/>
              </a:rPr>
              <a:t> compulsory education is over,</a:t>
            </a:r>
            <a:r>
              <a:rPr lang="pl" sz="1400">
                <a:solidFill>
                  <a:srgbClr val="555555"/>
                </a:solidFill>
                <a:highlight>
                  <a:srgbClr val="FFFFFF"/>
                </a:highlight>
                <a:latin typeface="Arial"/>
                <a:ea typeface="Arial"/>
                <a:cs typeface="Arial"/>
                <a:sym typeface="Arial"/>
              </a:rPr>
              <a:t> however students can opt to sit for their</a:t>
            </a:r>
            <a:r>
              <a:rPr b="1" lang="pl" sz="1400">
                <a:solidFill>
                  <a:srgbClr val="555555"/>
                </a:solidFill>
                <a:highlight>
                  <a:srgbClr val="FFFFFF"/>
                </a:highlight>
                <a:latin typeface="Arial"/>
                <a:ea typeface="Arial"/>
                <a:cs typeface="Arial"/>
                <a:sym typeface="Arial"/>
              </a:rPr>
              <a:t> O-levels </a:t>
            </a:r>
            <a:r>
              <a:rPr lang="pl" sz="1400">
                <a:solidFill>
                  <a:srgbClr val="555555"/>
                </a:solidFill>
                <a:highlight>
                  <a:srgbClr val="FFFFFF"/>
                </a:highlight>
                <a:latin typeface="Arial"/>
                <a:ea typeface="Arial"/>
                <a:cs typeface="Arial"/>
                <a:sym typeface="Arial"/>
              </a:rPr>
              <a:t>on their own which will help them get into high school and higher education. There are 5 compulsory O-levels to pass, English, Maltese, Maths, a science subject and a foreign Language. There many more O-levels to choose from and students can sit for as many as they like as long as they do the compulsory ones. People of all ages can sit for the O-levels. Approximately 60% of Maltese students continue education after completing compulsory studies.</a:t>
            </a: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x="0" y="0"/>
          <a:ext cx="0" cy="0"/>
          <a:chOff x="0" y="0"/>
          <a:chExt cx="0" cy="0"/>
        </a:xfrm>
      </p:grpSpPr>
      <p:sp>
        <p:nvSpPr>
          <p:cNvPr id="108" name="Shape 108"/>
          <p:cNvSpPr txBox="1"/>
          <p:nvPr>
            <p:ph type="title"/>
          </p:nvPr>
        </p:nvSpPr>
        <p:spPr>
          <a:xfrm>
            <a:off x="311700" y="410000"/>
            <a:ext cx="8520600" cy="607800"/>
          </a:xfrm>
          <a:prstGeom prst="rect">
            <a:avLst/>
          </a:prstGeom>
        </p:spPr>
        <p:txBody>
          <a:bodyPr anchorCtr="0" anchor="t" bIns="91425" lIns="91425" rIns="91425" tIns="91425">
            <a:noAutofit/>
          </a:bodyPr>
          <a:lstStyle/>
          <a:p>
            <a:pPr lvl="0" rtl="0" algn="just">
              <a:lnSpc>
                <a:spcPct val="115000"/>
              </a:lnSpc>
              <a:spcBef>
                <a:spcPts val="1100"/>
              </a:spcBef>
              <a:spcAft>
                <a:spcPts val="400"/>
              </a:spcAft>
              <a:buNone/>
            </a:pPr>
            <a:r>
              <a:rPr b="1" lang="pl">
                <a:solidFill>
                  <a:srgbClr val="E08A00"/>
                </a:solidFill>
                <a:latin typeface="Arial"/>
                <a:ea typeface="Arial"/>
                <a:cs typeface="Arial"/>
                <a:sym typeface="Arial"/>
              </a:rPr>
              <a:t>High School / Post Secondary Education</a:t>
            </a:r>
          </a:p>
        </p:txBody>
      </p:sp>
      <p:sp>
        <p:nvSpPr>
          <p:cNvPr id="109" name="Shape 109"/>
          <p:cNvSpPr txBox="1"/>
          <p:nvPr>
            <p:ph idx="1" type="body"/>
          </p:nvPr>
        </p:nvSpPr>
        <p:spPr>
          <a:xfrm>
            <a:off x="311700" y="1229875"/>
            <a:ext cx="8520600" cy="3339000"/>
          </a:xfrm>
          <a:prstGeom prst="rect">
            <a:avLst/>
          </a:prstGeom>
        </p:spPr>
        <p:txBody>
          <a:bodyPr anchorCtr="0" anchor="t" bIns="91425" lIns="91425" rIns="91425" tIns="91425">
            <a:noAutofit/>
          </a:bodyPr>
          <a:lstStyle/>
          <a:p>
            <a:pPr lvl="0">
              <a:spcBef>
                <a:spcPts val="0"/>
              </a:spcBef>
              <a:buNone/>
            </a:pPr>
            <a:r>
              <a:rPr lang="pl">
                <a:solidFill>
                  <a:srgbClr val="555555"/>
                </a:solidFill>
                <a:highlight>
                  <a:srgbClr val="FFFFFF"/>
                </a:highlight>
                <a:latin typeface="Arial"/>
                <a:ea typeface="Arial"/>
                <a:cs typeface="Arial"/>
                <a:sym typeface="Arial"/>
              </a:rPr>
              <a:t>As students turn 16 years old they can opt to go to </a:t>
            </a:r>
            <a:r>
              <a:rPr b="1" lang="pl">
                <a:solidFill>
                  <a:srgbClr val="555555"/>
                </a:solidFill>
                <a:highlight>
                  <a:srgbClr val="FFFFFF"/>
                </a:highlight>
                <a:latin typeface="Arial"/>
                <a:ea typeface="Arial"/>
                <a:cs typeface="Arial"/>
                <a:sym typeface="Arial"/>
              </a:rPr>
              <a:t>Sixth Form </a:t>
            </a:r>
            <a:r>
              <a:rPr lang="pl">
                <a:solidFill>
                  <a:srgbClr val="555555"/>
                </a:solidFill>
                <a:highlight>
                  <a:srgbClr val="FFFFFF"/>
                </a:highlight>
                <a:latin typeface="Arial"/>
                <a:ea typeface="Arial"/>
                <a:cs typeface="Arial"/>
                <a:sym typeface="Arial"/>
              </a:rPr>
              <a:t>which lasts for two years until they are 18 years of age. Which school they go to depend on how well they did in their O-level exams and there are three schools to choose from, </a:t>
            </a:r>
            <a:r>
              <a:rPr b="1" lang="pl">
                <a:solidFill>
                  <a:srgbClr val="555555"/>
                </a:solidFill>
                <a:highlight>
                  <a:srgbClr val="FFFFFF"/>
                </a:highlight>
                <a:latin typeface="Arial"/>
                <a:ea typeface="Arial"/>
                <a:cs typeface="Arial"/>
                <a:sym typeface="Arial"/>
              </a:rPr>
              <a:t>MCAST</a:t>
            </a:r>
            <a:r>
              <a:rPr lang="pl">
                <a:solidFill>
                  <a:srgbClr val="555555"/>
                </a:solidFill>
                <a:highlight>
                  <a:srgbClr val="FFFFFF"/>
                </a:highlight>
                <a:latin typeface="Arial"/>
                <a:ea typeface="Arial"/>
                <a:cs typeface="Arial"/>
                <a:sym typeface="Arial"/>
              </a:rPr>
              <a:t> (skills school),</a:t>
            </a:r>
            <a:r>
              <a:rPr b="1" lang="pl">
                <a:solidFill>
                  <a:srgbClr val="555555"/>
                </a:solidFill>
                <a:highlight>
                  <a:srgbClr val="FFFFFF"/>
                </a:highlight>
                <a:latin typeface="Arial"/>
                <a:ea typeface="Arial"/>
                <a:cs typeface="Arial"/>
                <a:sym typeface="Arial"/>
              </a:rPr>
              <a:t>Junior College and Higher Secondary School</a:t>
            </a:r>
            <a:r>
              <a:rPr lang="pl">
                <a:solidFill>
                  <a:srgbClr val="555555"/>
                </a:solidFill>
                <a:highlight>
                  <a:srgbClr val="FFFFFF"/>
                </a:highlight>
                <a:latin typeface="Arial"/>
                <a:ea typeface="Arial"/>
                <a:cs typeface="Arial"/>
                <a:sym typeface="Arial"/>
              </a:rPr>
              <a:t> which is for the students who did less well in their O-levels. At High School the students study different topics and are being prepared to sit for their A-levels which is needed to get into University.</a:t>
            </a: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3" name="Shape 113"/>
        <p:cNvGrpSpPr/>
        <p:nvPr/>
      </p:nvGrpSpPr>
      <p:grpSpPr>
        <a:xfrm>
          <a:off x="0" y="0"/>
          <a:ext cx="0" cy="0"/>
          <a:chOff x="0" y="0"/>
          <a:chExt cx="0" cy="0"/>
        </a:xfrm>
      </p:grpSpPr>
      <p:sp>
        <p:nvSpPr>
          <p:cNvPr id="114" name="Shape 114"/>
          <p:cNvSpPr txBox="1"/>
          <p:nvPr>
            <p:ph type="title"/>
          </p:nvPr>
        </p:nvSpPr>
        <p:spPr>
          <a:xfrm>
            <a:off x="311700" y="410000"/>
            <a:ext cx="8520600" cy="607800"/>
          </a:xfrm>
          <a:prstGeom prst="rect">
            <a:avLst/>
          </a:prstGeom>
        </p:spPr>
        <p:txBody>
          <a:bodyPr anchorCtr="0" anchor="t" bIns="91425" lIns="91425" rIns="91425" tIns="91425">
            <a:noAutofit/>
          </a:bodyPr>
          <a:lstStyle/>
          <a:p>
            <a:pPr lvl="0" rtl="0" algn="just">
              <a:lnSpc>
                <a:spcPct val="115000"/>
              </a:lnSpc>
              <a:spcBef>
                <a:spcPts val="1100"/>
              </a:spcBef>
              <a:spcAft>
                <a:spcPts val="400"/>
              </a:spcAft>
              <a:buNone/>
            </a:pPr>
            <a:r>
              <a:rPr b="1" lang="pl">
                <a:solidFill>
                  <a:srgbClr val="E08A00"/>
                </a:solidFill>
                <a:latin typeface="Arial"/>
                <a:ea typeface="Arial"/>
                <a:cs typeface="Arial"/>
                <a:sym typeface="Arial"/>
              </a:rPr>
              <a:t>University / Tertiary Education</a:t>
            </a:r>
          </a:p>
        </p:txBody>
      </p:sp>
      <p:sp>
        <p:nvSpPr>
          <p:cNvPr id="115" name="Shape 115"/>
          <p:cNvSpPr txBox="1"/>
          <p:nvPr>
            <p:ph idx="1" type="body"/>
          </p:nvPr>
        </p:nvSpPr>
        <p:spPr>
          <a:xfrm>
            <a:off x="311700" y="1229875"/>
            <a:ext cx="8520600" cy="3339000"/>
          </a:xfrm>
          <a:prstGeom prst="rect">
            <a:avLst/>
          </a:prstGeom>
        </p:spPr>
        <p:txBody>
          <a:bodyPr anchorCtr="0" anchor="t" bIns="91425" lIns="91425" rIns="91425" tIns="91425">
            <a:noAutofit/>
          </a:bodyPr>
          <a:lstStyle/>
          <a:p>
            <a:pPr lvl="0" algn="just">
              <a:spcBef>
                <a:spcPts val="400"/>
              </a:spcBef>
              <a:spcAft>
                <a:spcPts val="900"/>
              </a:spcAft>
              <a:buNone/>
            </a:pPr>
            <a:r>
              <a:rPr lang="pl" sz="1400">
                <a:solidFill>
                  <a:srgbClr val="555555"/>
                </a:solidFill>
                <a:latin typeface="Arial"/>
                <a:ea typeface="Arial"/>
                <a:cs typeface="Arial"/>
                <a:sym typeface="Arial"/>
              </a:rPr>
              <a:t>After students pass their A-levels, (2 A-levels and 4 intermediate) they are free to start at the </a:t>
            </a:r>
            <a:r>
              <a:rPr b="1" lang="pl" sz="1400">
                <a:solidFill>
                  <a:srgbClr val="555555"/>
                </a:solidFill>
                <a:latin typeface="Arial"/>
                <a:ea typeface="Arial"/>
                <a:cs typeface="Arial"/>
                <a:sym typeface="Arial"/>
              </a:rPr>
              <a:t>University of Malta or MCAST</a:t>
            </a:r>
            <a:r>
              <a:rPr lang="pl" sz="1400">
                <a:solidFill>
                  <a:srgbClr val="555555"/>
                </a:solidFill>
                <a:latin typeface="Arial"/>
                <a:ea typeface="Arial"/>
                <a:cs typeface="Arial"/>
                <a:sym typeface="Arial"/>
              </a:rPr>
              <a:t> when they want. Usually students start when they are around 18 years old, and graduate accordingly with how long their courses are.</a:t>
            </a:r>
          </a:p>
          <a:p>
            <a:pPr lvl="0" algn="just">
              <a:spcBef>
                <a:spcPts val="400"/>
              </a:spcBef>
              <a:spcAft>
                <a:spcPts val="900"/>
              </a:spcAft>
              <a:buNone/>
            </a:pPr>
            <a:r>
              <a:rPr lang="pl" sz="1400">
                <a:solidFill>
                  <a:srgbClr val="555555"/>
                </a:solidFill>
                <a:latin typeface="Arial"/>
                <a:ea typeface="Arial"/>
                <a:cs typeface="Arial"/>
                <a:sym typeface="Arial"/>
              </a:rPr>
              <a:t>The University of Malta is the</a:t>
            </a:r>
            <a:r>
              <a:rPr b="1" lang="pl" sz="1400">
                <a:solidFill>
                  <a:srgbClr val="555555"/>
                </a:solidFill>
                <a:latin typeface="Arial"/>
                <a:ea typeface="Arial"/>
                <a:cs typeface="Arial"/>
                <a:sym typeface="Arial"/>
              </a:rPr>
              <a:t> highest form of educational institution in Malta</a:t>
            </a:r>
            <a:r>
              <a:rPr lang="pl" sz="1400">
                <a:solidFill>
                  <a:srgbClr val="555555"/>
                </a:solidFill>
                <a:latin typeface="Arial"/>
                <a:ea typeface="Arial"/>
                <a:cs typeface="Arial"/>
                <a:sym typeface="Arial"/>
              </a:rPr>
              <a:t>, and it is also the oldest University in Europe being over 400 years old. The University of Malta offers undergraduate and post-graduate level degrees and it is entirely financed by the Government. Courses of studies last between one and six years, and then the possibility of doing a PhD program.</a:t>
            </a:r>
          </a:p>
          <a:p>
            <a:pPr lvl="0">
              <a:spcBef>
                <a:spcPts val="0"/>
              </a:spcBef>
              <a:buNone/>
            </a:pPr>
            <a:r>
              <a:t/>
            </a:r>
            <a:endParaRPr sz="1400"/>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x="0" y="0"/>
          <a:ext cx="0" cy="0"/>
          <a:chOff x="0" y="0"/>
          <a:chExt cx="0" cy="0"/>
        </a:xfrm>
      </p:grpSpPr>
      <p:sp>
        <p:nvSpPr>
          <p:cNvPr id="120" name="Shape 120"/>
          <p:cNvSpPr txBox="1"/>
          <p:nvPr>
            <p:ph type="title"/>
          </p:nvPr>
        </p:nvSpPr>
        <p:spPr>
          <a:xfrm>
            <a:off x="311700" y="410000"/>
            <a:ext cx="8520600" cy="607800"/>
          </a:xfrm>
          <a:prstGeom prst="rect">
            <a:avLst/>
          </a:prstGeom>
        </p:spPr>
        <p:txBody>
          <a:bodyPr anchorCtr="0" anchor="t" bIns="91425" lIns="91425" rIns="91425" tIns="91425">
            <a:noAutofit/>
          </a:bodyPr>
          <a:lstStyle/>
          <a:p>
            <a:pPr lvl="0" rtl="0" algn="just">
              <a:lnSpc>
                <a:spcPct val="150000"/>
              </a:lnSpc>
              <a:spcBef>
                <a:spcPts val="1500"/>
              </a:spcBef>
              <a:spcAft>
                <a:spcPts val="800"/>
              </a:spcAft>
              <a:buNone/>
            </a:pPr>
            <a:r>
              <a:rPr lang="pl">
                <a:solidFill>
                  <a:srgbClr val="E08A00"/>
                </a:solidFill>
                <a:highlight>
                  <a:srgbClr val="FFFFFF"/>
                </a:highlight>
                <a:latin typeface="Trebuchet MS"/>
                <a:ea typeface="Trebuchet MS"/>
                <a:cs typeface="Trebuchet MS"/>
                <a:sym typeface="Trebuchet MS"/>
              </a:rPr>
              <a:t>Languages in Schools</a:t>
            </a:r>
          </a:p>
        </p:txBody>
      </p:sp>
      <p:sp>
        <p:nvSpPr>
          <p:cNvPr id="121" name="Shape 121"/>
          <p:cNvSpPr txBox="1"/>
          <p:nvPr>
            <p:ph idx="1" type="body"/>
          </p:nvPr>
        </p:nvSpPr>
        <p:spPr>
          <a:xfrm>
            <a:off x="311700" y="1229875"/>
            <a:ext cx="8520600" cy="3339000"/>
          </a:xfrm>
          <a:prstGeom prst="rect">
            <a:avLst/>
          </a:prstGeom>
        </p:spPr>
        <p:txBody>
          <a:bodyPr anchorCtr="0" anchor="t" bIns="91425" lIns="91425" rIns="91425" tIns="91425">
            <a:noAutofit/>
          </a:bodyPr>
          <a:lstStyle/>
          <a:p>
            <a:pPr lvl="0" algn="just">
              <a:lnSpc>
                <a:spcPct val="150000"/>
              </a:lnSpc>
              <a:spcBef>
                <a:spcPts val="0"/>
              </a:spcBef>
              <a:spcAft>
                <a:spcPts val="800"/>
              </a:spcAft>
              <a:buNone/>
            </a:pPr>
            <a:r>
              <a:rPr lang="pl" sz="1400">
                <a:solidFill>
                  <a:srgbClr val="000000"/>
                </a:solidFill>
                <a:highlight>
                  <a:srgbClr val="FFFFFF"/>
                </a:highlight>
                <a:latin typeface="Arial"/>
                <a:ea typeface="Arial"/>
                <a:cs typeface="Arial"/>
                <a:sym typeface="Arial"/>
              </a:rPr>
              <a:t>The official languages in Malta are English and Maltese. Learning English is obligatory in Malta's education system. English is the primary language of instruction at State Schools, but Maltese is widely spoken as well. Secondary and tertiary education is provided exclusively in English. Other language classes, such as French, German, and Spanish, are offered at State and private schools.</a:t>
            </a:r>
          </a:p>
          <a:p>
            <a:pPr lvl="0" algn="just">
              <a:lnSpc>
                <a:spcPct val="150000"/>
              </a:lnSpc>
              <a:spcBef>
                <a:spcPts val="0"/>
              </a:spcBef>
              <a:spcAft>
                <a:spcPts val="800"/>
              </a:spcAft>
              <a:buNone/>
            </a:pPr>
            <a:r>
              <a:rPr lang="pl" sz="1400">
                <a:solidFill>
                  <a:srgbClr val="000000"/>
                </a:solidFill>
                <a:highlight>
                  <a:srgbClr val="FFFFFF"/>
                </a:highlight>
                <a:latin typeface="Arial"/>
                <a:ea typeface="Arial"/>
                <a:cs typeface="Arial"/>
                <a:sym typeface="Arial"/>
              </a:rPr>
              <a:t>Maltese and religion classes are not compulsory for non-Maltese expat students. If the non-Maltese children of expats chose not to participate in these classes, alternative studies or free study time is provided. However, as of this writing, Maltese language proficiency at school leaving level is a requirement for university entrance. Students educated in Malta for four years prior to their SEC exam must also take and pass an exam in Maltese.</a:t>
            </a:r>
          </a:p>
          <a:p>
            <a:pPr lvl="0">
              <a:spcBef>
                <a:spcPts val="0"/>
              </a:spcBef>
              <a:buNone/>
            </a:pPr>
            <a:r>
              <a:t/>
            </a:r>
            <a:endParaRPr sz="1400">
              <a:solidFill>
                <a:srgbClr val="000000"/>
              </a:solidFill>
              <a:latin typeface="Arial"/>
              <a:ea typeface="Arial"/>
              <a:cs typeface="Arial"/>
              <a:sym typeface="Arial"/>
            </a:endParaRPr>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410000"/>
            <a:ext cx="8520600" cy="607800"/>
          </a:xfrm>
          <a:prstGeom prst="rect">
            <a:avLst/>
          </a:prstGeom>
        </p:spPr>
        <p:txBody>
          <a:bodyPr anchorCtr="0" anchor="t" bIns="91425" lIns="91425" rIns="91425" tIns="91425">
            <a:noAutofit/>
          </a:bodyPr>
          <a:lstStyle/>
          <a:p>
            <a:pPr lvl="0" rtl="0">
              <a:lnSpc>
                <a:spcPct val="110000"/>
              </a:lnSpc>
              <a:spcBef>
                <a:spcPts val="0"/>
              </a:spcBef>
              <a:buNone/>
            </a:pPr>
            <a:r>
              <a:rPr lang="pl">
                <a:solidFill>
                  <a:srgbClr val="E08A00"/>
                </a:solidFill>
                <a:highlight>
                  <a:srgbClr val="FFFFFF"/>
                </a:highlight>
                <a:latin typeface="Trebuchet MS"/>
                <a:ea typeface="Trebuchet MS"/>
                <a:cs typeface="Trebuchet MS"/>
                <a:sym typeface="Trebuchet MS"/>
              </a:rPr>
              <a:t>Language courses</a:t>
            </a:r>
          </a:p>
        </p:txBody>
      </p:sp>
      <p:sp>
        <p:nvSpPr>
          <p:cNvPr id="127" name="Shape 127"/>
          <p:cNvSpPr txBox="1"/>
          <p:nvPr>
            <p:ph idx="1" type="body"/>
          </p:nvPr>
        </p:nvSpPr>
        <p:spPr>
          <a:xfrm>
            <a:off x="311700" y="1229875"/>
            <a:ext cx="8520600" cy="3339000"/>
          </a:xfrm>
          <a:prstGeom prst="rect">
            <a:avLst/>
          </a:prstGeom>
        </p:spPr>
        <p:txBody>
          <a:bodyPr anchorCtr="0" anchor="t" bIns="91425" lIns="91425" rIns="91425" tIns="91425">
            <a:noAutofit/>
          </a:bodyPr>
          <a:lstStyle/>
          <a:p>
            <a:pPr lvl="0" algn="just">
              <a:lnSpc>
                <a:spcPct val="150000"/>
              </a:lnSpc>
              <a:spcBef>
                <a:spcPts val="0"/>
              </a:spcBef>
              <a:spcAft>
                <a:spcPts val="800"/>
              </a:spcAft>
              <a:buNone/>
            </a:pPr>
            <a:r>
              <a:rPr lang="pl" sz="1400">
                <a:solidFill>
                  <a:srgbClr val="000000"/>
                </a:solidFill>
                <a:highlight>
                  <a:srgbClr val="FFFFFF"/>
                </a:highlight>
                <a:latin typeface="Arial"/>
                <a:ea typeface="Arial"/>
                <a:cs typeface="Arial"/>
                <a:sym typeface="Arial"/>
              </a:rPr>
              <a:t>Since English is an official and widely spoken language in Malta, English as a Second/Foreign Language courses are popular on the island, attracting tens of thousands of students each year. The highest number of ESL/EFL students in Malta come from Spain, Italy, France, Germany, and China. ESL/EFL programs in Malta are offered year-round, but the summer months (May-September) are the most popular time to study English in Malta (and work on your tan at the same time!)</a:t>
            </a:r>
          </a:p>
          <a:p>
            <a:pPr lvl="0" algn="just">
              <a:lnSpc>
                <a:spcPct val="150000"/>
              </a:lnSpc>
              <a:spcBef>
                <a:spcPts val="0"/>
              </a:spcBef>
              <a:spcAft>
                <a:spcPts val="800"/>
              </a:spcAft>
              <a:buNone/>
            </a:pPr>
            <a:r>
              <a:rPr lang="pl" sz="1400">
                <a:solidFill>
                  <a:srgbClr val="000000"/>
                </a:solidFill>
                <a:highlight>
                  <a:srgbClr val="FFFFFF"/>
                </a:highlight>
                <a:latin typeface="Arial"/>
                <a:ea typeface="Arial"/>
                <a:cs typeface="Arial"/>
                <a:sym typeface="Arial"/>
              </a:rPr>
              <a:t>While most language schools in Malta cater to young adults, programs are offered for older age brackets (30+, 50+) and those who want to learn English for a business environment.</a:t>
            </a:r>
          </a:p>
          <a:p>
            <a:pPr lvl="0">
              <a:spcBef>
                <a:spcPts val="0"/>
              </a:spcBef>
              <a:buNone/>
            </a:pPr>
            <a:r>
              <a:t/>
            </a:r>
            <a:endParaRPr sz="1400">
              <a:solidFill>
                <a:srgbClr val="000000"/>
              </a:solidFill>
              <a:latin typeface="Arial"/>
              <a:ea typeface="Arial"/>
              <a:cs typeface="Arial"/>
              <a:sym typeface="Arial"/>
            </a:endParaRP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1" name="Shape 131"/>
        <p:cNvGrpSpPr/>
        <p:nvPr/>
      </p:nvGrpSpPr>
      <p:grpSpPr>
        <a:xfrm>
          <a:off x="0" y="0"/>
          <a:ext cx="0" cy="0"/>
          <a:chOff x="0" y="0"/>
          <a:chExt cx="0" cy="0"/>
        </a:xfrm>
      </p:grpSpPr>
      <p:sp>
        <p:nvSpPr>
          <p:cNvPr id="132" name="Shape 132"/>
          <p:cNvSpPr txBox="1"/>
          <p:nvPr>
            <p:ph type="title"/>
          </p:nvPr>
        </p:nvSpPr>
        <p:spPr>
          <a:xfrm>
            <a:off x="311700" y="410000"/>
            <a:ext cx="8520600" cy="607800"/>
          </a:xfrm>
          <a:prstGeom prst="rect">
            <a:avLst/>
          </a:prstGeom>
        </p:spPr>
        <p:txBody>
          <a:bodyPr anchorCtr="0" anchor="t" bIns="91425" lIns="91425" rIns="91425" tIns="91425">
            <a:noAutofit/>
          </a:bodyPr>
          <a:lstStyle/>
          <a:p>
            <a:pPr lvl="0">
              <a:spcBef>
                <a:spcPts val="0"/>
              </a:spcBef>
              <a:buNone/>
            </a:pPr>
            <a:r>
              <a:rPr lang="pl"/>
              <a:t>End</a:t>
            </a:r>
          </a:p>
        </p:txBody>
      </p:sp>
      <p:sp>
        <p:nvSpPr>
          <p:cNvPr id="133" name="Shape 133"/>
          <p:cNvSpPr txBox="1"/>
          <p:nvPr>
            <p:ph idx="1" type="body"/>
          </p:nvPr>
        </p:nvSpPr>
        <p:spPr>
          <a:xfrm>
            <a:off x="311700" y="1229875"/>
            <a:ext cx="8520600" cy="3339000"/>
          </a:xfrm>
          <a:prstGeom prst="rect">
            <a:avLst/>
          </a:prstGeom>
        </p:spPr>
        <p:txBody>
          <a:bodyPr anchorCtr="0" anchor="t" bIns="91425" lIns="91425" rIns="91425" tIns="91425">
            <a:noAutofit/>
          </a:bodyPr>
          <a:lstStyle/>
          <a:p>
            <a:pPr lvl="0">
              <a:spcBef>
                <a:spcPts val="0"/>
              </a:spcBef>
              <a:buNone/>
            </a:pPr>
            <a:r>
              <a:rPr lang="pl"/>
              <a:t> </a:t>
            </a:r>
          </a:p>
        </p:txBody>
      </p:sp>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