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2E0986-21BA-4600-B9F4-CC7A849CF228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DF8F69-A737-499A-853E-300D1C7E7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ipadvisor.co.uk/Hotel_Review-g608948-d1511913-Reviews-Mavina_Holiday_Complex-Bugibba_Island_of_Malta.html" TargetMode="External"/><Relationship Id="rId3" Type="http://schemas.openxmlformats.org/officeDocument/2006/relationships/hyperlink" Target="https://www.tripadvisor.co.uk/Hotel_Review-g230152-d267339-Reviews-The_Riviera_Resort_Spa-Mellieha_Island_of_Malta.html" TargetMode="External"/><Relationship Id="rId7" Type="http://schemas.openxmlformats.org/officeDocument/2006/relationships/hyperlink" Target="https://www.tripadvisor.co.uk/Hotel_Review-g608947-d954177-Reviews-Sunny_Coast_Resort_Spa-Qawra_Island_of_Malta.html" TargetMode="External"/><Relationship Id="rId2" Type="http://schemas.openxmlformats.org/officeDocument/2006/relationships/hyperlink" Target="https://www.tripadvisor.co.uk/Hotel_Review-g230152-d267340-Reviews-Db_Seabank_Resort_Spa-Mellieha_Island_of_Malt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ipadvisor.co.uk/Hotel_Review-g608948-d283300-Reviews-Sunseeker_Holiday_Complex-Bugibba_Island_of_Malta.html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www.tripadvisor.co.uk/Hotel_Review-g230152-d278153-Reviews-Maritim_Antonine_Hotel_Spa-Mellieha_Island_of_Malta.html" TargetMode="External"/><Relationship Id="rId10" Type="http://schemas.openxmlformats.org/officeDocument/2006/relationships/hyperlink" Target="https://www.tripadvisor.co.uk/Hotel_Review-g227101-d1505038-Reviews-Diamond_Suites_on_Malta-Saint_Julian_s_Island_of_Malta.html" TargetMode="External"/><Relationship Id="rId4" Type="http://schemas.openxmlformats.org/officeDocument/2006/relationships/hyperlink" Target="https://www.tripadvisor.co.uk/Hotel_Review-g227101-d231311-Reviews-The_Westin_Dragonara_Resort_Malta-Saint_Julian_s_Island_of_Malta.html" TargetMode="External"/><Relationship Id="rId9" Type="http://schemas.openxmlformats.org/officeDocument/2006/relationships/hyperlink" Target="https://www.tripadvisor.co.uk/Hotel_Review-g190327-d1102163-Reviews-Hotel_Fortina-Sliema_Island_of_Malta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3768" y="306896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/>
              <a:t>RESORTS, BEACHES, NATURAL ATTRACTION</a:t>
            </a:r>
            <a:endParaRPr lang="pl-PL" sz="4400" dirty="0"/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2339752" y="4365104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>
                <a:solidFill>
                  <a:schemeClr val="tx1"/>
                </a:solidFill>
              </a:rPr>
              <a:t>THE BEST 10 RESORTS</a:t>
            </a:r>
            <a:endParaRPr lang="pl-PL" sz="44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u="sng" dirty="0" err="1" smtClean="0">
                <a:hlinkClick r:id="rId2"/>
              </a:rPr>
              <a:t>db</a:t>
            </a:r>
            <a:r>
              <a:rPr lang="pl-PL" u="sng" dirty="0" smtClean="0">
                <a:hlinkClick r:id="rId2"/>
              </a:rPr>
              <a:t> </a:t>
            </a:r>
            <a:r>
              <a:rPr lang="pl-PL" u="sng" dirty="0" err="1" smtClean="0">
                <a:hlinkClick r:id="rId2"/>
              </a:rPr>
              <a:t>Seabank</a:t>
            </a:r>
            <a:r>
              <a:rPr lang="pl-PL" u="sng" dirty="0" smtClean="0">
                <a:hlinkClick r:id="rId2"/>
              </a:rPr>
              <a:t> Resort + Spa</a:t>
            </a:r>
            <a:r>
              <a:rPr lang="pl-PL" i="1" dirty="0" smtClean="0"/>
              <a:t> </a:t>
            </a:r>
            <a:endParaRPr lang="pl-PL" dirty="0" smtClean="0"/>
          </a:p>
          <a:p>
            <a:r>
              <a:rPr lang="pl-PL" u="sng" dirty="0" err="1" smtClean="0">
                <a:hlinkClick r:id="rId3"/>
              </a:rPr>
              <a:t>The</a:t>
            </a:r>
            <a:r>
              <a:rPr lang="pl-PL" u="sng" dirty="0" smtClean="0">
                <a:hlinkClick r:id="rId3"/>
              </a:rPr>
              <a:t> </a:t>
            </a:r>
            <a:r>
              <a:rPr lang="pl-PL" u="sng" dirty="0" err="1" smtClean="0">
                <a:hlinkClick r:id="rId3"/>
              </a:rPr>
              <a:t>Riviera</a:t>
            </a:r>
            <a:r>
              <a:rPr lang="pl-PL" u="sng" dirty="0" smtClean="0">
                <a:hlinkClick r:id="rId3"/>
              </a:rPr>
              <a:t> Resort &amp; Spa</a:t>
            </a:r>
            <a:endParaRPr lang="pl-PL" dirty="0" smtClean="0"/>
          </a:p>
          <a:p>
            <a:r>
              <a:rPr lang="pl-PL" u="sng" dirty="0" err="1" smtClean="0">
                <a:hlinkClick r:id="rId4"/>
              </a:rPr>
              <a:t>The</a:t>
            </a:r>
            <a:r>
              <a:rPr lang="pl-PL" u="sng" dirty="0" smtClean="0">
                <a:hlinkClick r:id="rId4"/>
              </a:rPr>
              <a:t> </a:t>
            </a:r>
            <a:r>
              <a:rPr lang="pl-PL" u="sng" dirty="0" err="1" smtClean="0">
                <a:hlinkClick r:id="rId4"/>
              </a:rPr>
              <a:t>Westin</a:t>
            </a:r>
            <a:r>
              <a:rPr lang="pl-PL" u="sng" dirty="0" smtClean="0">
                <a:hlinkClick r:id="rId4"/>
              </a:rPr>
              <a:t> </a:t>
            </a:r>
            <a:r>
              <a:rPr lang="pl-PL" u="sng" dirty="0" err="1" smtClean="0">
                <a:hlinkClick r:id="rId4"/>
              </a:rPr>
              <a:t>Dragonara</a:t>
            </a:r>
            <a:r>
              <a:rPr lang="pl-PL" u="sng" dirty="0" smtClean="0">
                <a:hlinkClick r:id="rId4"/>
              </a:rPr>
              <a:t> Resort, Malta</a:t>
            </a:r>
            <a:endParaRPr lang="pl-PL" dirty="0" smtClean="0"/>
          </a:p>
          <a:p>
            <a:r>
              <a:rPr lang="pl-PL" u="sng" dirty="0" err="1" smtClean="0">
                <a:hlinkClick r:id="rId5"/>
              </a:rPr>
              <a:t>Maritim</a:t>
            </a:r>
            <a:r>
              <a:rPr lang="pl-PL" u="sng" dirty="0" smtClean="0">
                <a:hlinkClick r:id="rId5"/>
              </a:rPr>
              <a:t> </a:t>
            </a:r>
            <a:r>
              <a:rPr lang="pl-PL" u="sng" dirty="0" err="1" smtClean="0">
                <a:hlinkClick r:id="rId5"/>
              </a:rPr>
              <a:t>Antonine</a:t>
            </a:r>
            <a:r>
              <a:rPr lang="pl-PL" u="sng" dirty="0" smtClean="0">
                <a:hlinkClick r:id="rId5"/>
              </a:rPr>
              <a:t> Hotel &amp; Spa</a:t>
            </a:r>
            <a:endParaRPr lang="pl-PL" dirty="0" smtClean="0"/>
          </a:p>
          <a:p>
            <a:r>
              <a:rPr lang="pl-PL" u="sng" dirty="0" err="1" smtClean="0">
                <a:hlinkClick r:id="rId6"/>
              </a:rPr>
              <a:t>Sunseeker</a:t>
            </a:r>
            <a:r>
              <a:rPr lang="pl-PL" u="sng" dirty="0" smtClean="0">
                <a:hlinkClick r:id="rId6"/>
              </a:rPr>
              <a:t> Holiday </a:t>
            </a:r>
            <a:r>
              <a:rPr lang="pl-PL" u="sng" dirty="0" err="1" smtClean="0">
                <a:hlinkClick r:id="rId6"/>
              </a:rPr>
              <a:t>Complex</a:t>
            </a:r>
            <a:endParaRPr lang="pl-PL" dirty="0" smtClean="0"/>
          </a:p>
          <a:p>
            <a:r>
              <a:rPr lang="pl-PL" u="sng" dirty="0" smtClean="0">
                <a:hlinkClick r:id="rId7"/>
              </a:rPr>
              <a:t>Sunny </a:t>
            </a:r>
            <a:r>
              <a:rPr lang="pl-PL" u="sng" dirty="0" err="1" smtClean="0">
                <a:hlinkClick r:id="rId7"/>
              </a:rPr>
              <a:t>Coast</a:t>
            </a:r>
            <a:r>
              <a:rPr lang="pl-PL" u="sng" dirty="0" smtClean="0">
                <a:hlinkClick r:id="rId7"/>
              </a:rPr>
              <a:t> Resort &amp; Spa</a:t>
            </a:r>
            <a:endParaRPr lang="pl-PL" dirty="0" smtClean="0"/>
          </a:p>
          <a:p>
            <a:r>
              <a:rPr lang="pl-PL" u="sng" dirty="0" err="1" smtClean="0">
                <a:hlinkClick r:id="rId8"/>
              </a:rPr>
              <a:t>Mavina</a:t>
            </a:r>
            <a:r>
              <a:rPr lang="pl-PL" u="sng" dirty="0" smtClean="0">
                <a:hlinkClick r:id="rId8"/>
              </a:rPr>
              <a:t> Holiday </a:t>
            </a:r>
            <a:r>
              <a:rPr lang="pl-PL" u="sng" dirty="0" err="1" smtClean="0">
                <a:hlinkClick r:id="rId8"/>
              </a:rPr>
              <a:t>Complex</a:t>
            </a:r>
            <a:endParaRPr lang="pl-PL" dirty="0" smtClean="0"/>
          </a:p>
          <a:p>
            <a:r>
              <a:rPr lang="pl-PL" u="sng" dirty="0" smtClean="0">
                <a:hlinkClick r:id="rId9"/>
              </a:rPr>
              <a:t>Hotel </a:t>
            </a:r>
            <a:r>
              <a:rPr lang="pl-PL" u="sng" dirty="0" err="1" smtClean="0">
                <a:hlinkClick r:id="rId9"/>
              </a:rPr>
              <a:t>Fortina</a:t>
            </a:r>
            <a:endParaRPr lang="pl-PL" dirty="0" smtClean="0"/>
          </a:p>
          <a:p>
            <a:r>
              <a:rPr lang="pl-PL" u="sng" dirty="0" err="1" smtClean="0">
                <a:hlinkClick r:id="rId10"/>
              </a:rPr>
              <a:t>Diamond</a:t>
            </a:r>
            <a:r>
              <a:rPr lang="pl-PL" u="sng" dirty="0" smtClean="0">
                <a:hlinkClick r:id="rId10"/>
              </a:rPr>
              <a:t> </a:t>
            </a:r>
            <a:r>
              <a:rPr lang="pl-PL" u="sng" dirty="0" err="1" smtClean="0">
                <a:hlinkClick r:id="rId10"/>
              </a:rPr>
              <a:t>Suites</a:t>
            </a:r>
            <a:r>
              <a:rPr lang="pl-PL" u="sng" dirty="0" smtClean="0">
                <a:hlinkClick r:id="rId10"/>
              </a:rPr>
              <a:t> on Malta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2050" name="Picture 2" descr="http://www.timeshare-hypermarket.com/assets/agentmedia/properties/5604.jpe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81500" y="3686174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7467600" cy="1143000"/>
          </a:xfrm>
        </p:spPr>
        <p:txBody>
          <a:bodyPr>
            <a:normAutofit/>
          </a:bodyPr>
          <a:lstStyle/>
          <a:p>
            <a:r>
              <a:rPr lang="pl-PL" sz="3600" b="1" dirty="0" err="1" smtClean="0"/>
              <a:t>K</a:t>
            </a:r>
            <a:r>
              <a:rPr lang="pl-PL" sz="4800" b="1" dirty="0" err="1" smtClean="0"/>
              <a:t>a</a:t>
            </a:r>
            <a:r>
              <a:rPr lang="pl-PL" sz="3600" b="1" dirty="0" err="1" smtClean="0"/>
              <a:t>ROLINA</a:t>
            </a:r>
            <a:r>
              <a:rPr lang="pl-PL" sz="3600" b="1" dirty="0" smtClean="0"/>
              <a:t> </a:t>
            </a:r>
            <a:r>
              <a:rPr lang="pl-PL" sz="3600" b="1" dirty="0" smtClean="0"/>
              <a:t>JANIK</a:t>
            </a:r>
            <a:endParaRPr lang="pl-PL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2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/>
              <a:t>       IS A LIMESTONE NATURAL ARCH ON THE MALTESE ISLAND OF GOZO. IT IS SITUATED NEAR DWEJRA BAY ON THE INLAND SEA. THE FORMATION, WHICH WAS CREATED AFTER TWO LIMESTONE SEA CAVES COLLAPSED.</a:t>
            </a:r>
          </a:p>
          <a:p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475656" y="620688"/>
            <a:ext cx="6172200" cy="76961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AZURE WINDOW</a:t>
            </a:r>
            <a:endParaRPr kumimoji="0" lang="pl-PL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331640" y="3140968"/>
            <a:ext cx="6172200" cy="76961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FUNGUS ROCK</a:t>
            </a:r>
            <a:endParaRPr kumimoji="0" lang="pl-PL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83568" y="3861048"/>
            <a:ext cx="7467600" cy="20162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pl-PL" sz="2000" dirty="0" smtClean="0"/>
              <a:t>IS </a:t>
            </a:r>
            <a:r>
              <a:rPr lang="pl-PL" sz="2000" dirty="0"/>
              <a:t>A SMALL ISLET IN THE FORM OF A 60 METERS HIGH MASSIVE LUMP OF LIMESTONE AT THE ENTRANCE TO AN ALMOST CIRCULAR BLACK LAGOON IN DWEJRA, ON THE COAST OF GOZO</a:t>
            </a:r>
            <a:r>
              <a:rPr lang="pl-PL" sz="2000" dirty="0" smtClean="0"/>
              <a:t>.</a:t>
            </a:r>
          </a:p>
          <a:p>
            <a:pPr lvl="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pl-PL" sz="2000" dirty="0" smtClean="0"/>
              <a:t>NOWADAYS, FUNGUS ROCK IS A NATURE RESERVE. HOWEVER, THE SHORELINE NEARBY IS ACCESSIBLE TO BATHERS AND THE SEA PROVIDES PERFECT SNORKELING.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c/c2/Azure_Window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1100" cy="3743325"/>
          </a:xfrm>
          <a:prstGeom prst="rect">
            <a:avLst/>
          </a:prstGeom>
          <a:noFill/>
        </p:spPr>
      </p:pic>
      <p:pic>
        <p:nvPicPr>
          <p:cNvPr id="1028" name="Picture 4" descr="http://orig14.deviantart.net/3314/f/2014/127/8/9/fungus_rock__gozo_by_francis1ari-d7hj8g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851893"/>
            <a:ext cx="6084168" cy="3033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000" b="1" dirty="0" smtClean="0"/>
              <a:t>CAVES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THE BEST KNOWN CAVES:</a:t>
            </a:r>
          </a:p>
          <a:p>
            <a:pPr>
              <a:buNone/>
            </a:pPr>
            <a:r>
              <a:rPr lang="pl-PL" dirty="0" smtClean="0"/>
              <a:t>-GHAR LAPSI</a:t>
            </a:r>
          </a:p>
          <a:p>
            <a:pPr>
              <a:buNone/>
            </a:pPr>
            <a:r>
              <a:rPr lang="pl-PL" dirty="0" smtClean="0"/>
              <a:t>-GHAR </a:t>
            </a:r>
            <a:r>
              <a:rPr lang="pl-PL" dirty="0" err="1" smtClean="0"/>
              <a:t>IT-TORKIJA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-GHAR BITTIJA</a:t>
            </a:r>
          </a:p>
          <a:p>
            <a:pPr>
              <a:buNone/>
            </a:pPr>
            <a:r>
              <a:rPr lang="pl-PL" dirty="0" smtClean="0"/>
              <a:t>-GHAR BAGRAT</a:t>
            </a:r>
          </a:p>
          <a:p>
            <a:pPr>
              <a:buNone/>
            </a:pPr>
            <a:r>
              <a:rPr lang="pl-PL" dirty="0" smtClean="0"/>
              <a:t>-GHAR </a:t>
            </a:r>
            <a:r>
              <a:rPr lang="pl-PL" dirty="0" err="1" smtClean="0"/>
              <a:t>ID-DUHHAN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THERE ARE TWO PRIVATE CAVES IN XAGRA.</a:t>
            </a:r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    MOST OF RESURTS AND MAJOR, SANDY BEACHES ARE LOCATED ON THE NORTHERN COST. SANDY BEACHES ARE 4,5KM LONG, WHICH IS 2,4% OF THE  COAST. MAJORITY OF THE MALTESE BEACHES HAVE BEEN ADAPTED FOR TOURISTS.</a:t>
            </a:r>
            <a:endParaRPr lang="pl-PL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BAY &amp; BEACHES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339752" y="1052736"/>
            <a:ext cx="7467600" cy="5472608"/>
          </a:xfrm>
        </p:spPr>
        <p:txBody>
          <a:bodyPr>
            <a:noAutofit/>
          </a:bodyPr>
          <a:lstStyle/>
          <a:p>
            <a:r>
              <a:rPr lang="pl-PL" sz="1400" dirty="0" smtClean="0"/>
              <a:t>ANCHOR BAY</a:t>
            </a:r>
          </a:p>
          <a:p>
            <a:r>
              <a:rPr lang="pl-PL" sz="1400" dirty="0" smtClean="0"/>
              <a:t>ARMIER BAY</a:t>
            </a:r>
          </a:p>
          <a:p>
            <a:r>
              <a:rPr lang="pl-PL" sz="1400" dirty="0" smtClean="0"/>
              <a:t>BLUE LAGOON</a:t>
            </a:r>
          </a:p>
          <a:p>
            <a:r>
              <a:rPr lang="pl-PL" sz="1400" dirty="0" smtClean="0"/>
              <a:t>GHAJN TUFFIEHA</a:t>
            </a:r>
          </a:p>
          <a:p>
            <a:r>
              <a:rPr lang="pl-PL" sz="1400" dirty="0" smtClean="0"/>
              <a:t>GOLDEN BAY</a:t>
            </a:r>
          </a:p>
          <a:p>
            <a:r>
              <a:rPr lang="pl-PL" sz="1400" dirty="0" smtClean="0"/>
              <a:t>GNEJNA BAY </a:t>
            </a:r>
          </a:p>
          <a:p>
            <a:r>
              <a:rPr lang="pl-PL" sz="1400" dirty="0" smtClean="0"/>
              <a:t>MARSALFORN</a:t>
            </a:r>
          </a:p>
          <a:p>
            <a:r>
              <a:rPr lang="pl-PL" sz="1400" dirty="0" smtClean="0"/>
              <a:t>MELLIEHA BAY</a:t>
            </a:r>
          </a:p>
          <a:p>
            <a:r>
              <a:rPr lang="pl-PL" sz="1400" dirty="0" smtClean="0"/>
              <a:t>MISTRA</a:t>
            </a:r>
          </a:p>
          <a:p>
            <a:r>
              <a:rPr lang="pl-PL" sz="1400" dirty="0" smtClean="0"/>
              <a:t>PARADISE BAY</a:t>
            </a:r>
          </a:p>
          <a:p>
            <a:r>
              <a:rPr lang="pl-PL" sz="1400" dirty="0" smtClean="0"/>
              <a:t>PRETTY BAY</a:t>
            </a:r>
          </a:p>
          <a:p>
            <a:r>
              <a:rPr lang="pl-PL" sz="1400" dirty="0" smtClean="0"/>
              <a:t>PWALES BEACH</a:t>
            </a:r>
          </a:p>
          <a:p>
            <a:r>
              <a:rPr lang="pl-PL" sz="1400" dirty="0" smtClean="0"/>
              <a:t>RAMLA BAY</a:t>
            </a:r>
          </a:p>
          <a:p>
            <a:r>
              <a:rPr lang="pl-PL" sz="1400" dirty="0" smtClean="0"/>
              <a:t>SAN BLAS</a:t>
            </a:r>
          </a:p>
          <a:p>
            <a:r>
              <a:rPr lang="pl-PL" sz="1400" dirty="0" smtClean="0"/>
              <a:t>SANTA MARIA BAY</a:t>
            </a:r>
          </a:p>
          <a:p>
            <a:r>
              <a:rPr lang="pl-PL" sz="1400" dirty="0" smtClean="0"/>
              <a:t>ST. </a:t>
            </a:r>
            <a:r>
              <a:rPr lang="pl-PL" sz="1400" dirty="0" err="1" smtClean="0"/>
              <a:t>GEORGE’S</a:t>
            </a:r>
            <a:r>
              <a:rPr lang="pl-PL" sz="1400" dirty="0" smtClean="0"/>
              <a:t> BAY</a:t>
            </a:r>
          </a:p>
          <a:p>
            <a:r>
              <a:rPr lang="pl-PL" sz="1400" dirty="0" smtClean="0"/>
              <a:t>ST. </a:t>
            </a:r>
            <a:r>
              <a:rPr lang="pl-PL" sz="1400" dirty="0" err="1" smtClean="0"/>
              <a:t>PAUL’S</a:t>
            </a:r>
            <a:r>
              <a:rPr lang="pl-PL" sz="1400" dirty="0" smtClean="0"/>
              <a:t> BAY</a:t>
            </a:r>
          </a:p>
          <a:p>
            <a:r>
              <a:rPr lang="pl-PL" sz="1400" dirty="0" smtClean="0"/>
              <a:t>ST. THOMAS BAY</a:t>
            </a:r>
          </a:p>
          <a:p>
            <a:r>
              <a:rPr lang="pl-PL" sz="1400" dirty="0" smtClean="0"/>
              <a:t>XLENDI</a:t>
            </a:r>
            <a:endParaRPr lang="pl-PL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ALTHOUGH ONE OF THE SMALLEST SOUNTRIES, MALTA BOASTS TWO NATIONAL PARKS: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-</a:t>
            </a:r>
            <a:r>
              <a:rPr lang="pl-PL" dirty="0" err="1" smtClean="0"/>
              <a:t>TA’QUALI</a:t>
            </a:r>
            <a:r>
              <a:rPr lang="pl-PL" dirty="0" smtClean="0"/>
              <a:t> NATIONAL PARK</a:t>
            </a:r>
          </a:p>
          <a:p>
            <a:pPr>
              <a:buNone/>
            </a:pPr>
            <a:r>
              <a:rPr lang="pl-PL" dirty="0" smtClean="0"/>
              <a:t>-SALINI NATIONAL PARK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chemeClr val="tx1"/>
                </a:solidFill>
              </a:rPr>
              <a:t>RESORTS &amp; REGIONS</a:t>
            </a:r>
            <a:endParaRPr lang="pl-PL" sz="54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   </a:t>
            </a:r>
            <a:r>
              <a:rPr lang="pl-PL" b="1" dirty="0" err="1" smtClean="0"/>
              <a:t>The</a:t>
            </a:r>
            <a:r>
              <a:rPr lang="pl-PL" b="1" dirty="0" smtClean="0"/>
              <a:t> North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most </a:t>
            </a:r>
            <a:r>
              <a:rPr lang="pl-PL" dirty="0" err="1" smtClean="0"/>
              <a:t>rugged</a:t>
            </a:r>
            <a:r>
              <a:rPr lang="pl-PL" dirty="0" smtClean="0"/>
              <a:t>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Malta's</a:t>
            </a:r>
            <a:r>
              <a:rPr lang="pl-PL" dirty="0" smtClean="0"/>
              <a:t> regions, </a:t>
            </a:r>
            <a:r>
              <a:rPr lang="pl-PL" dirty="0" err="1" smtClean="0"/>
              <a:t>offers</a:t>
            </a:r>
            <a:r>
              <a:rPr lang="pl-PL" dirty="0" smtClean="0"/>
              <a:t> </a:t>
            </a:r>
            <a:r>
              <a:rPr lang="pl-PL" dirty="0" err="1" smtClean="0"/>
              <a:t>spectacular</a:t>
            </a:r>
            <a:r>
              <a:rPr lang="pl-PL" dirty="0" smtClean="0"/>
              <a:t> </a:t>
            </a:r>
            <a:r>
              <a:rPr lang="pl-PL" dirty="0" err="1" smtClean="0"/>
              <a:t>views</a:t>
            </a:r>
            <a:r>
              <a:rPr lang="pl-PL" dirty="0" smtClean="0"/>
              <a:t> </a:t>
            </a:r>
            <a:r>
              <a:rPr lang="pl-PL" dirty="0" err="1" smtClean="0"/>
              <a:t>across</a:t>
            </a:r>
            <a:r>
              <a:rPr lang="pl-PL" dirty="0" smtClean="0"/>
              <a:t> to Comino and Gozo.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Malta's</a:t>
            </a:r>
            <a:r>
              <a:rPr lang="pl-PL" dirty="0" smtClean="0"/>
              <a:t> most </a:t>
            </a:r>
            <a:r>
              <a:rPr lang="pl-PL" dirty="0" err="1" smtClean="0"/>
              <a:t>established</a:t>
            </a:r>
            <a:r>
              <a:rPr lang="pl-PL" dirty="0" smtClean="0"/>
              <a:t> </a:t>
            </a:r>
            <a:r>
              <a:rPr lang="pl-PL" dirty="0" err="1" smtClean="0"/>
              <a:t>beach</a:t>
            </a:r>
            <a:r>
              <a:rPr lang="pl-PL" dirty="0" smtClean="0"/>
              <a:t> and </a:t>
            </a:r>
            <a:r>
              <a:rPr lang="pl-PL" dirty="0" err="1" smtClean="0"/>
              <a:t>holiday</a:t>
            </a:r>
            <a:r>
              <a:rPr lang="pl-PL" dirty="0" smtClean="0"/>
              <a:t> </a:t>
            </a:r>
            <a:r>
              <a:rPr lang="pl-PL" dirty="0" err="1" smtClean="0"/>
              <a:t>resorts</a:t>
            </a:r>
            <a:r>
              <a:rPr lang="pl-PL" dirty="0" smtClean="0"/>
              <a:t>, </a:t>
            </a:r>
            <a:r>
              <a:rPr lang="pl-PL" dirty="0" err="1" smtClean="0"/>
              <a:t>Buġibba</a:t>
            </a:r>
            <a:r>
              <a:rPr lang="pl-PL" dirty="0" smtClean="0"/>
              <a:t>, </a:t>
            </a:r>
            <a:r>
              <a:rPr lang="pl-PL" dirty="0" err="1" smtClean="0"/>
              <a:t>Qawra</a:t>
            </a:r>
            <a:r>
              <a:rPr lang="pl-PL" dirty="0" smtClean="0"/>
              <a:t>, St. </a:t>
            </a:r>
            <a:r>
              <a:rPr lang="pl-PL" dirty="0" err="1" smtClean="0"/>
              <a:t>Paul's</a:t>
            </a:r>
            <a:r>
              <a:rPr lang="pl-PL" dirty="0" smtClean="0"/>
              <a:t> Bay, and </a:t>
            </a:r>
            <a:r>
              <a:rPr lang="pl-PL" dirty="0" err="1" smtClean="0"/>
              <a:t>Malta's</a:t>
            </a:r>
            <a:r>
              <a:rPr lang="pl-PL" dirty="0" smtClean="0"/>
              <a:t> </a:t>
            </a:r>
            <a:r>
              <a:rPr lang="pl-PL" dirty="0" err="1" smtClean="0"/>
              <a:t>largest</a:t>
            </a:r>
            <a:r>
              <a:rPr lang="pl-PL" dirty="0" smtClean="0"/>
              <a:t> </a:t>
            </a:r>
            <a:r>
              <a:rPr lang="pl-PL" dirty="0" err="1" smtClean="0"/>
              <a:t>sandy</a:t>
            </a:r>
            <a:r>
              <a:rPr lang="pl-PL" dirty="0" smtClean="0"/>
              <a:t> </a:t>
            </a:r>
            <a:r>
              <a:rPr lang="pl-PL" dirty="0" err="1" smtClean="0"/>
              <a:t>beach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Mellieħa</a:t>
            </a:r>
            <a:r>
              <a:rPr lang="pl-PL" dirty="0" smtClean="0"/>
              <a:t>.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northwards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Malta's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larger</a:t>
            </a:r>
            <a:r>
              <a:rPr lang="pl-PL" dirty="0" smtClean="0"/>
              <a:t> </a:t>
            </a:r>
            <a:r>
              <a:rPr lang="pl-PL" dirty="0" err="1" smtClean="0"/>
              <a:t>sandy</a:t>
            </a:r>
            <a:r>
              <a:rPr lang="pl-PL" dirty="0" smtClean="0"/>
              <a:t> </a:t>
            </a:r>
            <a:r>
              <a:rPr lang="pl-PL" dirty="0" err="1" smtClean="0"/>
              <a:t>bays</a:t>
            </a:r>
            <a:r>
              <a:rPr lang="pl-PL" dirty="0" smtClean="0"/>
              <a:t>, Golden Bay, </a:t>
            </a:r>
            <a:r>
              <a:rPr lang="pl-PL" dirty="0" err="1" smtClean="0"/>
              <a:t>Għajn</a:t>
            </a:r>
            <a:r>
              <a:rPr lang="pl-PL" dirty="0" smtClean="0"/>
              <a:t> </a:t>
            </a:r>
            <a:r>
              <a:rPr lang="pl-PL" dirty="0" err="1" smtClean="0"/>
              <a:t>Tuffieħa</a:t>
            </a:r>
            <a:r>
              <a:rPr lang="pl-PL" dirty="0" smtClean="0"/>
              <a:t> and </a:t>
            </a:r>
            <a:r>
              <a:rPr lang="pl-PL" dirty="0" err="1" smtClean="0"/>
              <a:t>Paradise</a:t>
            </a:r>
            <a:r>
              <a:rPr lang="pl-PL" dirty="0" smtClean="0"/>
              <a:t> Bay.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    </a:t>
            </a:r>
            <a:r>
              <a:rPr lang="pl-PL" b="1" dirty="0" err="1" smtClean="0"/>
              <a:t>Sliema</a:t>
            </a:r>
            <a:r>
              <a:rPr lang="pl-PL" dirty="0" smtClean="0"/>
              <a:t> and </a:t>
            </a:r>
            <a:r>
              <a:rPr lang="pl-PL" b="1" dirty="0" smtClean="0"/>
              <a:t>St. </a:t>
            </a:r>
            <a:r>
              <a:rPr lang="pl-PL" b="1" dirty="0" err="1" smtClean="0"/>
              <a:t>Julian's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Malta's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coastal</a:t>
            </a:r>
            <a:r>
              <a:rPr lang="pl-PL" dirty="0" smtClean="0"/>
              <a:t> resort </a:t>
            </a:r>
            <a:r>
              <a:rPr lang="pl-PL" dirty="0" err="1" smtClean="0"/>
              <a:t>towns</a:t>
            </a:r>
            <a:r>
              <a:rPr lang="pl-PL" dirty="0" smtClean="0"/>
              <a:t> and a </a:t>
            </a:r>
            <a:r>
              <a:rPr lang="pl-PL" dirty="0" err="1" smtClean="0"/>
              <a:t>heartland</a:t>
            </a:r>
            <a:r>
              <a:rPr lang="pl-PL" dirty="0" smtClean="0"/>
              <a:t> for shopping, entertainment and </a:t>
            </a:r>
            <a:r>
              <a:rPr lang="pl-PL" dirty="0" err="1" smtClean="0"/>
              <a:t>café</a:t>
            </a:r>
            <a:r>
              <a:rPr lang="pl-PL" dirty="0" smtClean="0"/>
              <a:t> life.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house </a:t>
            </a:r>
            <a:r>
              <a:rPr lang="pl-PL" dirty="0" err="1" smtClean="0"/>
              <a:t>some</a:t>
            </a:r>
            <a:r>
              <a:rPr lang="pl-PL" dirty="0" smtClean="0"/>
              <a:t> of </a:t>
            </a:r>
            <a:r>
              <a:rPr lang="pl-PL" dirty="0" err="1" smtClean="0"/>
              <a:t>Malta's</a:t>
            </a:r>
            <a:r>
              <a:rPr lang="pl-PL" dirty="0" smtClean="0"/>
              <a:t> </a:t>
            </a:r>
            <a:r>
              <a:rPr lang="pl-PL" dirty="0" err="1" smtClean="0"/>
              <a:t>newest</a:t>
            </a:r>
            <a:r>
              <a:rPr lang="pl-PL" dirty="0" smtClean="0"/>
              <a:t> hotels and </a:t>
            </a:r>
            <a:r>
              <a:rPr lang="pl-PL" dirty="0" err="1" smtClean="0"/>
              <a:t>apartments</a:t>
            </a:r>
            <a:r>
              <a:rPr lang="pl-PL" dirty="0" smtClean="0"/>
              <a:t>. St. </a:t>
            </a:r>
            <a:r>
              <a:rPr lang="pl-PL" dirty="0" err="1" smtClean="0"/>
              <a:t>Julian's</a:t>
            </a:r>
            <a:r>
              <a:rPr lang="pl-PL" dirty="0" smtClean="0"/>
              <a:t> and </a:t>
            </a:r>
            <a:r>
              <a:rPr lang="pl-PL" dirty="0" err="1" smtClean="0"/>
              <a:t>Paceville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Malta's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nightlife</a:t>
            </a:r>
            <a:r>
              <a:rPr lang="pl-PL" dirty="0" smtClean="0"/>
              <a:t> </a:t>
            </a:r>
            <a:r>
              <a:rPr lang="pl-PL" dirty="0" err="1" smtClean="0"/>
              <a:t>areas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     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South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characterised</a:t>
            </a:r>
            <a:r>
              <a:rPr lang="pl-PL" dirty="0" smtClean="0"/>
              <a:t> by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fishing</a:t>
            </a:r>
            <a:r>
              <a:rPr lang="pl-PL" dirty="0" smtClean="0"/>
              <a:t> </a:t>
            </a:r>
            <a:r>
              <a:rPr lang="pl-PL" dirty="0" err="1" smtClean="0"/>
              <a:t>villages</a:t>
            </a:r>
            <a:r>
              <a:rPr lang="pl-PL" dirty="0" smtClean="0"/>
              <a:t> and </a:t>
            </a:r>
            <a:r>
              <a:rPr lang="pl-PL" dirty="0" err="1" smtClean="0"/>
              <a:t>quiet</a:t>
            </a:r>
            <a:r>
              <a:rPr lang="pl-PL" dirty="0" smtClean="0"/>
              <a:t> </a:t>
            </a:r>
            <a:r>
              <a:rPr lang="pl-PL" dirty="0" err="1" smtClean="0"/>
              <a:t>bays</a:t>
            </a:r>
            <a:r>
              <a:rPr lang="pl-PL" dirty="0" smtClean="0"/>
              <a:t>.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offers</a:t>
            </a:r>
            <a:r>
              <a:rPr lang="pl-PL" dirty="0" smtClean="0"/>
              <a:t> an </a:t>
            </a:r>
            <a:r>
              <a:rPr lang="pl-PL" dirty="0" err="1" smtClean="0"/>
              <a:t>authentic</a:t>
            </a:r>
            <a:r>
              <a:rPr lang="pl-PL" dirty="0" smtClean="0"/>
              <a:t> </a:t>
            </a:r>
            <a:r>
              <a:rPr lang="pl-PL" dirty="0" err="1" smtClean="0"/>
              <a:t>insight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Maltese</a:t>
            </a:r>
            <a:r>
              <a:rPr lang="pl-PL" dirty="0" smtClean="0"/>
              <a:t> </a:t>
            </a:r>
            <a:r>
              <a:rPr lang="pl-PL" dirty="0" err="1" smtClean="0"/>
              <a:t>rural</a:t>
            </a:r>
            <a:r>
              <a:rPr lang="pl-PL" dirty="0" smtClean="0"/>
              <a:t> life. Most hotels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harbour</a:t>
            </a:r>
            <a:r>
              <a:rPr lang="pl-PL" dirty="0" smtClean="0"/>
              <a:t> </a:t>
            </a:r>
            <a:r>
              <a:rPr lang="pl-PL" dirty="0" err="1" smtClean="0"/>
              <a:t>town</a:t>
            </a:r>
            <a:r>
              <a:rPr lang="pl-PL" dirty="0" smtClean="0"/>
              <a:t> of </a:t>
            </a:r>
            <a:r>
              <a:rPr lang="pl-PL" dirty="0" err="1" smtClean="0"/>
              <a:t>Marsaskala</a:t>
            </a:r>
            <a:r>
              <a:rPr lang="pl-PL" dirty="0" smtClean="0"/>
              <a:t>, a southern resort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bustles</a:t>
            </a:r>
            <a:r>
              <a:rPr lang="pl-PL" dirty="0" smtClean="0"/>
              <a:t> by </a:t>
            </a:r>
            <a:r>
              <a:rPr lang="pl-PL" dirty="0" err="1" smtClean="0"/>
              <a:t>night</a:t>
            </a:r>
            <a:r>
              <a:rPr lang="pl-PL" dirty="0" smtClean="0"/>
              <a:t> </a:t>
            </a:r>
            <a:r>
              <a:rPr lang="pl-PL" dirty="0" err="1" smtClean="0"/>
              <a:t>yet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charming</a:t>
            </a:r>
            <a:r>
              <a:rPr lang="pl-PL" dirty="0" smtClean="0"/>
              <a:t> and </a:t>
            </a:r>
            <a:r>
              <a:rPr lang="pl-PL" dirty="0" err="1" smtClean="0"/>
              <a:t>quiet</a:t>
            </a:r>
            <a:r>
              <a:rPr lang="pl-PL" dirty="0" smtClean="0"/>
              <a:t> by </a:t>
            </a:r>
            <a:r>
              <a:rPr lang="pl-PL" dirty="0" err="1" smtClean="0"/>
              <a:t>day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450</Words>
  <Application>Microsoft Office PowerPoint</Application>
  <PresentationFormat>Pokaz na ekranie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Wykusz</vt:lpstr>
      <vt:lpstr>Slajd 1</vt:lpstr>
      <vt:lpstr>Slajd 2</vt:lpstr>
      <vt:lpstr>Slajd 3</vt:lpstr>
      <vt:lpstr>CAVES</vt:lpstr>
      <vt:lpstr>Slajd 5</vt:lpstr>
      <vt:lpstr>BAY &amp; BEACHES</vt:lpstr>
      <vt:lpstr>Slajd 7</vt:lpstr>
      <vt:lpstr>RESORTS &amp; REGIONS</vt:lpstr>
      <vt:lpstr>Slajd 9</vt:lpstr>
      <vt:lpstr>THE BEST 10 RESORTS</vt:lpstr>
      <vt:lpstr>KaROLINA JANIK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 janik</dc:creator>
  <cp:lastModifiedBy>ewa janik</cp:lastModifiedBy>
  <cp:revision>10</cp:revision>
  <dcterms:created xsi:type="dcterms:W3CDTF">2016-04-18T16:59:14Z</dcterms:created>
  <dcterms:modified xsi:type="dcterms:W3CDTF">2016-04-25T19:49:27Z</dcterms:modified>
</cp:coreProperties>
</file>